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57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FF254-3AA6-43E2-B242-6EE2402FD092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6F6AD-4876-42EA-9DA8-66EC47AEE6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6534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FF254-3AA6-43E2-B242-6EE2402FD092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6F6AD-4876-42EA-9DA8-66EC47AEE6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1628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FF254-3AA6-43E2-B242-6EE2402FD092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6F6AD-4876-42EA-9DA8-66EC47AEE6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1838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FF254-3AA6-43E2-B242-6EE2402FD092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6F6AD-4876-42EA-9DA8-66EC47AEE6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4102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FF254-3AA6-43E2-B242-6EE2402FD092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6F6AD-4876-42EA-9DA8-66EC47AEE6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1147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FF254-3AA6-43E2-B242-6EE2402FD092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6F6AD-4876-42EA-9DA8-66EC47AEE6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789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FF254-3AA6-43E2-B242-6EE2402FD092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6F6AD-4876-42EA-9DA8-66EC47AEE6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0650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FF254-3AA6-43E2-B242-6EE2402FD092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6F6AD-4876-42EA-9DA8-66EC47AEE6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350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FF254-3AA6-43E2-B242-6EE2402FD092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6F6AD-4876-42EA-9DA8-66EC47AEE6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1138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FF254-3AA6-43E2-B242-6EE2402FD092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6F6AD-4876-42EA-9DA8-66EC47AEE6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9929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FF254-3AA6-43E2-B242-6EE2402FD092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6F6AD-4876-42EA-9DA8-66EC47AEE6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8097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FF254-3AA6-43E2-B242-6EE2402FD092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6F6AD-4876-42EA-9DA8-66EC47AEE6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1524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971600" y="836712"/>
            <a:ext cx="7238303" cy="17281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значит философствовать?</a:t>
            </a:r>
          </a:p>
        </p:txBody>
      </p:sp>
      <p:pic>
        <p:nvPicPr>
          <p:cNvPr id="2" name="Picture 2" descr="https://biographe.ru/wp-content/uploads/2022/11/12212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000949"/>
            <a:ext cx="2213518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sun9-69.userapi.com/impg/mrSC9IQsG9NOjpY8P1Wn_wo3Z-ES1IGNusWa1A/BoRpjjD47zA.jpg?size=800x800&amp;quality=95&amp;sign=7ccd49480eb1d5c0720a7c691a135fda&amp;c_uniq_tag=oSloecWJDuK0gLhW6QNfBsDOpP5LbwMpBnViMerJ6b8&amp;type=album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273"/>
          <a:stretch/>
        </p:blipFill>
        <p:spPr bwMode="auto">
          <a:xfrm>
            <a:off x="6065437" y="2996952"/>
            <a:ext cx="2593513" cy="295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ic.pics.livejournal.com/dedin/17129435/20819/20819_64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3308" y="3026667"/>
            <a:ext cx="2249393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838" y="3165607"/>
            <a:ext cx="2160240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3626655" y="3165607"/>
            <a:ext cx="2133524" cy="3096344"/>
          </a:xfrm>
          <a:prstGeom prst="rect">
            <a:avLst/>
          </a:prstGeom>
          <a:solidFill>
            <a:schemeClr val="accent1">
              <a:alpha val="0"/>
            </a:schemeClr>
          </a:solidFill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577660" y="3165607"/>
            <a:ext cx="2296089" cy="3096344"/>
          </a:xfrm>
          <a:prstGeom prst="rect">
            <a:avLst/>
          </a:prstGeom>
          <a:solidFill>
            <a:schemeClr val="accent1">
              <a:alpha val="0"/>
            </a:schemeClr>
          </a:solidFill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7345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04056" y="2350621"/>
            <a:ext cx="7164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«Каждый выбирает для себя…»</a:t>
            </a:r>
          </a:p>
        </p:txBody>
      </p:sp>
    </p:spTree>
    <p:extLst>
      <p:ext uri="{BB962C8B-B14F-4D97-AF65-F5344CB8AC3E}">
        <p14:creationId xmlns:p14="http://schemas.microsoft.com/office/powerpoint/2010/main" val="1038376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755576" y="2276872"/>
            <a:ext cx="7632848" cy="151216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Вопрос о</a:t>
            </a:r>
            <a:r>
              <a:rPr lang="ru-RU" sz="2800" b="1" dirty="0">
                <a:solidFill>
                  <a:prstClr val="black"/>
                </a:solidFill>
                <a:latin typeface="Times New Roman"/>
                <a:ea typeface="Times New Roman"/>
              </a:rPr>
              <a:t> знании и понимании 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в современном естествознании</a:t>
            </a:r>
            <a:endParaRPr lang="ru-RU" sz="2800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55576" y="4221088"/>
            <a:ext cx="7632848" cy="151216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Вопрос о </a:t>
            </a:r>
            <a:r>
              <a:rPr lang="ru-RU" sz="2800" b="1" dirty="0">
                <a:solidFill>
                  <a:prstClr val="black"/>
                </a:solidFill>
                <a:latin typeface="Times New Roman"/>
                <a:ea typeface="Times New Roman"/>
              </a:rPr>
              <a:t>природе действия 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в социальных науках</a:t>
            </a:r>
            <a:endParaRPr lang="ru-RU" sz="2800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55576" y="476672"/>
            <a:ext cx="7632848" cy="115212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/>
              </a:rPr>
              <a:t>Философия на стыке с наукой: примеры</a:t>
            </a:r>
            <a:endParaRPr lang="ru-RU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144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332656"/>
            <a:ext cx="7920880" cy="6149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20000"/>
              </a:spcBef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Тот пример силлогизма, которому он учился в логике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Кизеветера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Кай – человек, люди смертны, потому Кай смертен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казался ему во всю его жизнь правильным только по отношению к Каю, но никак не к нему. То был Кай-человек, вообще человек, и это было совершенно справедливо; но он был не Кай и не вообще человек, а он всегда был совсем, совсем особенное от всех других существо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Разве Кай целовал так руку матери и разве для Кая так шуршал шелк складок платья матери? Разве он бунтовал за пирожки в Правоведении? Разве Кай так был влюблен? Разве Кай так мог вести заседание?</a:t>
            </a:r>
          </a:p>
          <a:p>
            <a:pPr lvl="0" algn="just">
              <a:spcBef>
                <a:spcPct val="20000"/>
              </a:spcBef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И Кай точно смертен, и ему правильно умирать, но мне, Ване, Ивану Ильичу, со всеми моими чувствами, мыслями,  – мне это другое дело. И не может быть, чтобы мне следовало умирать. Это было бы слишком ужасно.</a:t>
            </a:r>
          </a:p>
          <a:p>
            <a:pPr lvl="0" algn="r">
              <a:spcBef>
                <a:spcPct val="20000"/>
              </a:spcBef>
            </a:pPr>
            <a:r>
              <a:rPr lang="ru-RU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Толстой Л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Смерть Ивана Ильича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204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755576" y="476672"/>
            <a:ext cx="7632848" cy="115212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Столкновение философии и софистики: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спор об истине</a:t>
            </a:r>
            <a:endParaRPr lang="ru-RU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AutoShape 2" descr="https://4.bp.blogspot.com/-WihaocU7vLY/VZPOofzbJjI/AAAAAAAAAF0/rLZFbPJ6wYQ/s1600/antisthenes_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4" descr="https://4.bp.blogspot.com/-WihaocU7vLY/VZPOofzbJjI/AAAAAAAAAF0/rLZFbPJ6wYQ/s1600/antisthenes_3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4" name="Picture 6" descr="https://i.ytimg.com/vi/YtvYt6MmQak/maxresdefault.jpg?sqp=-oaymwEmCIAKENAF8quKqQMa8AEB-AHUBoAC4AOKAgwIABABGGIgYihiMA8=&amp;rs=AOn4CLAepxEMZT2cttWhV5K9c7TE04o7KQ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74" r="22532"/>
          <a:stretch/>
        </p:blipFill>
        <p:spPr bwMode="auto">
          <a:xfrm>
            <a:off x="971600" y="2492896"/>
            <a:ext cx="3024336" cy="3133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1335723" y="2708920"/>
            <a:ext cx="2876237" cy="3240360"/>
          </a:xfrm>
          <a:prstGeom prst="rect">
            <a:avLst/>
          </a:prstGeom>
          <a:solidFill>
            <a:schemeClr val="accent1">
              <a:alpha val="0"/>
            </a:schemeClr>
          </a:solidFill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755759" y="2708920"/>
            <a:ext cx="3635896" cy="151216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«Человек есть мера всех вещей…»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5446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55576" y="476672"/>
            <a:ext cx="7632848" cy="115212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Столкновение философии и софистики: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спор о справедливости</a:t>
            </a:r>
            <a:endParaRPr lang="ru-RU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3074" name="Picture 2" descr="https://i.pinimg.com/originals/fa/68/d1/fa68d1f01544747afcb958f55834c09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4885" y="1844823"/>
            <a:ext cx="2361096" cy="3302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5741" y="2038937"/>
            <a:ext cx="2322204" cy="3364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 descr="https://ic.pics.livejournal.com/dmitriy_mezhuev/17622916/84424/84424_original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1" y="1844823"/>
            <a:ext cx="2476620" cy="3302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Прямоугольник 13"/>
          <p:cNvSpPr/>
          <p:nvPr/>
        </p:nvSpPr>
        <p:spPr>
          <a:xfrm>
            <a:off x="5148064" y="2069313"/>
            <a:ext cx="2412097" cy="3334278"/>
          </a:xfrm>
          <a:prstGeom prst="rect">
            <a:avLst/>
          </a:prstGeom>
          <a:solidFill>
            <a:schemeClr val="accent1">
              <a:alpha val="0"/>
            </a:schemeClr>
          </a:solidFill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005987" y="5608953"/>
            <a:ext cx="7132023" cy="100811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Фрасимах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«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Справедливость есть то, что пригодно сильнейшему»</a:t>
            </a:r>
          </a:p>
        </p:txBody>
      </p:sp>
    </p:spTree>
    <p:extLst>
      <p:ext uri="{BB962C8B-B14F-4D97-AF65-F5344CB8AC3E}">
        <p14:creationId xmlns:p14="http://schemas.microsoft.com/office/powerpoint/2010/main" val="1710760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240</Words>
  <Application>Microsoft Office PowerPoint</Application>
  <PresentationFormat>Экран (4:3)</PresentationFormat>
  <Paragraphs>12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Куликов Антон</dc:creator>
  <cp:lastModifiedBy>Антон Куликов</cp:lastModifiedBy>
  <cp:revision>11</cp:revision>
  <dcterms:created xsi:type="dcterms:W3CDTF">2020-12-05T08:34:41Z</dcterms:created>
  <dcterms:modified xsi:type="dcterms:W3CDTF">2024-10-29T20:50:22Z</dcterms:modified>
</cp:coreProperties>
</file>