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06917" y="3420"/>
            <a:ext cx="468630" cy="469265"/>
          </a:xfrm>
          <a:custGeom>
            <a:avLst/>
            <a:gdLst/>
            <a:ahLst/>
            <a:cxnLst/>
            <a:rect l="l" t="t" r="r" b="b"/>
            <a:pathLst>
              <a:path w="468630" h="469265">
                <a:moveTo>
                  <a:pt x="234110" y="0"/>
                </a:moveTo>
                <a:lnTo>
                  <a:pt x="216074" y="68708"/>
                </a:lnTo>
                <a:lnTo>
                  <a:pt x="194609" y="123978"/>
                </a:lnTo>
                <a:lnTo>
                  <a:pt x="165803" y="165978"/>
                </a:lnTo>
                <a:lnTo>
                  <a:pt x="121764" y="192732"/>
                </a:lnTo>
                <a:lnTo>
                  <a:pt x="66783" y="214450"/>
                </a:lnTo>
                <a:lnTo>
                  <a:pt x="19862" y="229026"/>
                </a:lnTo>
                <a:lnTo>
                  <a:pt x="0" y="234353"/>
                </a:lnTo>
                <a:lnTo>
                  <a:pt x="19862" y="239682"/>
                </a:lnTo>
                <a:lnTo>
                  <a:pt x="66783" y="254260"/>
                </a:lnTo>
                <a:lnTo>
                  <a:pt x="121764" y="275979"/>
                </a:lnTo>
                <a:lnTo>
                  <a:pt x="165803" y="302728"/>
                </a:lnTo>
                <a:lnTo>
                  <a:pt x="194609" y="344730"/>
                </a:lnTo>
                <a:lnTo>
                  <a:pt x="216074" y="399998"/>
                </a:lnTo>
                <a:lnTo>
                  <a:pt x="229481" y="448124"/>
                </a:lnTo>
                <a:lnTo>
                  <a:pt x="234110" y="468702"/>
                </a:lnTo>
                <a:lnTo>
                  <a:pt x="238738" y="448124"/>
                </a:lnTo>
                <a:lnTo>
                  <a:pt x="252144" y="399998"/>
                </a:lnTo>
                <a:lnTo>
                  <a:pt x="273610" y="344732"/>
                </a:lnTo>
                <a:lnTo>
                  <a:pt x="302417" y="302732"/>
                </a:lnTo>
                <a:lnTo>
                  <a:pt x="346453" y="275983"/>
                </a:lnTo>
                <a:lnTo>
                  <a:pt x="401427" y="254264"/>
                </a:lnTo>
                <a:lnTo>
                  <a:pt x="448342" y="239686"/>
                </a:lnTo>
                <a:lnTo>
                  <a:pt x="468202" y="234357"/>
                </a:lnTo>
                <a:lnTo>
                  <a:pt x="448343" y="229030"/>
                </a:lnTo>
                <a:lnTo>
                  <a:pt x="401429" y="214452"/>
                </a:lnTo>
                <a:lnTo>
                  <a:pt x="346457" y="192732"/>
                </a:lnTo>
                <a:lnTo>
                  <a:pt x="302421" y="165978"/>
                </a:lnTo>
                <a:lnTo>
                  <a:pt x="273611" y="123978"/>
                </a:lnTo>
                <a:lnTo>
                  <a:pt x="252144" y="68708"/>
                </a:lnTo>
                <a:lnTo>
                  <a:pt x="238738" y="20578"/>
                </a:lnTo>
                <a:lnTo>
                  <a:pt x="23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144.pn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0.png"/><Relationship Id="rId21" Type="http://schemas.openxmlformats.org/officeDocument/2006/relationships/image" Target="../media/image185.png"/><Relationship Id="rId42" Type="http://schemas.openxmlformats.org/officeDocument/2006/relationships/image" Target="../media/image206.png"/><Relationship Id="rId47" Type="http://schemas.openxmlformats.org/officeDocument/2006/relationships/image" Target="../media/image211.png"/><Relationship Id="rId63" Type="http://schemas.openxmlformats.org/officeDocument/2006/relationships/image" Target="../media/image227.png"/><Relationship Id="rId68" Type="http://schemas.openxmlformats.org/officeDocument/2006/relationships/image" Target="../media/image232.png"/><Relationship Id="rId2" Type="http://schemas.openxmlformats.org/officeDocument/2006/relationships/image" Target="../media/image166.png"/><Relationship Id="rId16" Type="http://schemas.openxmlformats.org/officeDocument/2006/relationships/image" Target="../media/image180.png"/><Relationship Id="rId29" Type="http://schemas.openxmlformats.org/officeDocument/2006/relationships/image" Target="../media/image193.png"/><Relationship Id="rId11" Type="http://schemas.openxmlformats.org/officeDocument/2006/relationships/image" Target="../media/image175.png"/><Relationship Id="rId24" Type="http://schemas.openxmlformats.org/officeDocument/2006/relationships/image" Target="../media/image188.png"/><Relationship Id="rId32" Type="http://schemas.openxmlformats.org/officeDocument/2006/relationships/image" Target="../media/image196.png"/><Relationship Id="rId37" Type="http://schemas.openxmlformats.org/officeDocument/2006/relationships/image" Target="../media/image201.png"/><Relationship Id="rId40" Type="http://schemas.openxmlformats.org/officeDocument/2006/relationships/image" Target="../media/image204.png"/><Relationship Id="rId45" Type="http://schemas.openxmlformats.org/officeDocument/2006/relationships/image" Target="../media/image209.png"/><Relationship Id="rId53" Type="http://schemas.openxmlformats.org/officeDocument/2006/relationships/image" Target="../media/image217.png"/><Relationship Id="rId58" Type="http://schemas.openxmlformats.org/officeDocument/2006/relationships/image" Target="../media/image222.png"/><Relationship Id="rId66" Type="http://schemas.openxmlformats.org/officeDocument/2006/relationships/image" Target="../media/image230.png"/><Relationship Id="rId74" Type="http://schemas.openxmlformats.org/officeDocument/2006/relationships/image" Target="../media/image238.png"/><Relationship Id="rId5" Type="http://schemas.openxmlformats.org/officeDocument/2006/relationships/image" Target="../media/image169.png"/><Relationship Id="rId61" Type="http://schemas.openxmlformats.org/officeDocument/2006/relationships/image" Target="../media/image225.png"/><Relationship Id="rId19" Type="http://schemas.openxmlformats.org/officeDocument/2006/relationships/image" Target="../media/image183.png"/><Relationship Id="rId14" Type="http://schemas.openxmlformats.org/officeDocument/2006/relationships/image" Target="../media/image178.png"/><Relationship Id="rId22" Type="http://schemas.openxmlformats.org/officeDocument/2006/relationships/image" Target="../media/image186.png"/><Relationship Id="rId27" Type="http://schemas.openxmlformats.org/officeDocument/2006/relationships/image" Target="../media/image191.png"/><Relationship Id="rId30" Type="http://schemas.openxmlformats.org/officeDocument/2006/relationships/image" Target="../media/image194.png"/><Relationship Id="rId35" Type="http://schemas.openxmlformats.org/officeDocument/2006/relationships/image" Target="../media/image199.png"/><Relationship Id="rId43" Type="http://schemas.openxmlformats.org/officeDocument/2006/relationships/image" Target="../media/image207.png"/><Relationship Id="rId48" Type="http://schemas.openxmlformats.org/officeDocument/2006/relationships/image" Target="../media/image212.png"/><Relationship Id="rId56" Type="http://schemas.openxmlformats.org/officeDocument/2006/relationships/image" Target="../media/image220.png"/><Relationship Id="rId64" Type="http://schemas.openxmlformats.org/officeDocument/2006/relationships/image" Target="../media/image228.png"/><Relationship Id="rId69" Type="http://schemas.openxmlformats.org/officeDocument/2006/relationships/image" Target="../media/image233.png"/><Relationship Id="rId8" Type="http://schemas.openxmlformats.org/officeDocument/2006/relationships/image" Target="../media/image172.png"/><Relationship Id="rId51" Type="http://schemas.openxmlformats.org/officeDocument/2006/relationships/image" Target="../media/image215.png"/><Relationship Id="rId72" Type="http://schemas.openxmlformats.org/officeDocument/2006/relationships/image" Target="../media/image236.png"/><Relationship Id="rId3" Type="http://schemas.openxmlformats.org/officeDocument/2006/relationships/image" Target="../media/image167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33" Type="http://schemas.openxmlformats.org/officeDocument/2006/relationships/image" Target="../media/image197.png"/><Relationship Id="rId38" Type="http://schemas.openxmlformats.org/officeDocument/2006/relationships/image" Target="../media/image202.png"/><Relationship Id="rId46" Type="http://schemas.openxmlformats.org/officeDocument/2006/relationships/image" Target="../media/image210.png"/><Relationship Id="rId59" Type="http://schemas.openxmlformats.org/officeDocument/2006/relationships/image" Target="../media/image223.png"/><Relationship Id="rId67" Type="http://schemas.openxmlformats.org/officeDocument/2006/relationships/image" Target="../media/image231.png"/><Relationship Id="rId20" Type="http://schemas.openxmlformats.org/officeDocument/2006/relationships/image" Target="../media/image184.png"/><Relationship Id="rId41" Type="http://schemas.openxmlformats.org/officeDocument/2006/relationships/image" Target="../media/image205.png"/><Relationship Id="rId54" Type="http://schemas.openxmlformats.org/officeDocument/2006/relationships/image" Target="../media/image218.png"/><Relationship Id="rId62" Type="http://schemas.openxmlformats.org/officeDocument/2006/relationships/image" Target="../media/image226.png"/><Relationship Id="rId70" Type="http://schemas.openxmlformats.org/officeDocument/2006/relationships/image" Target="../media/image234.png"/><Relationship Id="rId75" Type="http://schemas.openxmlformats.org/officeDocument/2006/relationships/image" Target="../media/image2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28" Type="http://schemas.openxmlformats.org/officeDocument/2006/relationships/image" Target="../media/image192.png"/><Relationship Id="rId36" Type="http://schemas.openxmlformats.org/officeDocument/2006/relationships/image" Target="../media/image200.png"/><Relationship Id="rId49" Type="http://schemas.openxmlformats.org/officeDocument/2006/relationships/image" Target="../media/image213.png"/><Relationship Id="rId57" Type="http://schemas.openxmlformats.org/officeDocument/2006/relationships/image" Target="../media/image221.png"/><Relationship Id="rId10" Type="http://schemas.openxmlformats.org/officeDocument/2006/relationships/image" Target="../media/image174.png"/><Relationship Id="rId31" Type="http://schemas.openxmlformats.org/officeDocument/2006/relationships/image" Target="../media/image195.png"/><Relationship Id="rId44" Type="http://schemas.openxmlformats.org/officeDocument/2006/relationships/image" Target="../media/image208.png"/><Relationship Id="rId52" Type="http://schemas.openxmlformats.org/officeDocument/2006/relationships/image" Target="../media/image216.png"/><Relationship Id="rId60" Type="http://schemas.openxmlformats.org/officeDocument/2006/relationships/image" Target="../media/image224.png"/><Relationship Id="rId65" Type="http://schemas.openxmlformats.org/officeDocument/2006/relationships/image" Target="../media/image229.png"/><Relationship Id="rId73" Type="http://schemas.openxmlformats.org/officeDocument/2006/relationships/image" Target="../media/image237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9" Type="http://schemas.openxmlformats.org/officeDocument/2006/relationships/image" Target="../media/image203.png"/><Relationship Id="rId34" Type="http://schemas.openxmlformats.org/officeDocument/2006/relationships/image" Target="../media/image198.png"/><Relationship Id="rId50" Type="http://schemas.openxmlformats.org/officeDocument/2006/relationships/image" Target="../media/image214.png"/><Relationship Id="rId55" Type="http://schemas.openxmlformats.org/officeDocument/2006/relationships/image" Target="../media/image219.png"/><Relationship Id="rId7" Type="http://schemas.openxmlformats.org/officeDocument/2006/relationships/image" Target="../media/image171.png"/><Relationship Id="rId71" Type="http://schemas.openxmlformats.org/officeDocument/2006/relationships/image" Target="../media/image2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0.png"/><Relationship Id="rId18" Type="http://schemas.openxmlformats.org/officeDocument/2006/relationships/image" Target="../media/image254.png"/><Relationship Id="rId26" Type="http://schemas.openxmlformats.org/officeDocument/2006/relationships/image" Target="../media/image239.png"/><Relationship Id="rId3" Type="http://schemas.openxmlformats.org/officeDocument/2006/relationships/image" Target="../media/image241.png"/><Relationship Id="rId21" Type="http://schemas.openxmlformats.org/officeDocument/2006/relationships/image" Target="../media/image257.png"/><Relationship Id="rId7" Type="http://schemas.openxmlformats.org/officeDocument/2006/relationships/image" Target="../media/image245.png"/><Relationship Id="rId12" Type="http://schemas.openxmlformats.org/officeDocument/2006/relationships/image" Target="../media/image249.png"/><Relationship Id="rId17" Type="http://schemas.openxmlformats.org/officeDocument/2006/relationships/image" Target="../media/image253.png"/><Relationship Id="rId25" Type="http://schemas.openxmlformats.org/officeDocument/2006/relationships/image" Target="../media/image261.png"/><Relationship Id="rId2" Type="http://schemas.openxmlformats.org/officeDocument/2006/relationships/image" Target="../media/image240.png"/><Relationship Id="rId16" Type="http://schemas.openxmlformats.org/officeDocument/2006/relationships/image" Target="../media/image189.png"/><Relationship Id="rId20" Type="http://schemas.openxmlformats.org/officeDocument/2006/relationships/image" Target="../media/image2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4.png"/><Relationship Id="rId11" Type="http://schemas.openxmlformats.org/officeDocument/2006/relationships/image" Target="../media/image248.png"/><Relationship Id="rId24" Type="http://schemas.openxmlformats.org/officeDocument/2006/relationships/image" Target="../media/image260.png"/><Relationship Id="rId5" Type="http://schemas.openxmlformats.org/officeDocument/2006/relationships/image" Target="../media/image243.png"/><Relationship Id="rId15" Type="http://schemas.openxmlformats.org/officeDocument/2006/relationships/image" Target="../media/image252.png"/><Relationship Id="rId23" Type="http://schemas.openxmlformats.org/officeDocument/2006/relationships/image" Target="../media/image259.png"/><Relationship Id="rId10" Type="http://schemas.openxmlformats.org/officeDocument/2006/relationships/image" Target="../media/image247.png"/><Relationship Id="rId19" Type="http://schemas.openxmlformats.org/officeDocument/2006/relationships/image" Target="../media/image255.png"/><Relationship Id="rId4" Type="http://schemas.openxmlformats.org/officeDocument/2006/relationships/image" Target="../media/image242.png"/><Relationship Id="rId9" Type="http://schemas.openxmlformats.org/officeDocument/2006/relationships/image" Target="../media/image208.png"/><Relationship Id="rId14" Type="http://schemas.openxmlformats.org/officeDocument/2006/relationships/image" Target="../media/image251.png"/><Relationship Id="rId22" Type="http://schemas.openxmlformats.org/officeDocument/2006/relationships/image" Target="../media/image2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" Type="http://schemas.openxmlformats.org/officeDocument/2006/relationships/image" Target="../media/image263.png"/><Relationship Id="rId21" Type="http://schemas.openxmlformats.org/officeDocument/2006/relationships/image" Target="../media/image281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17" Type="http://schemas.openxmlformats.org/officeDocument/2006/relationships/image" Target="../media/image277.png"/><Relationship Id="rId2" Type="http://schemas.openxmlformats.org/officeDocument/2006/relationships/image" Target="../media/image262.jpg"/><Relationship Id="rId16" Type="http://schemas.openxmlformats.org/officeDocument/2006/relationships/image" Target="../media/image276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5" Type="http://schemas.openxmlformats.org/officeDocument/2006/relationships/image" Target="../media/image265.png"/><Relationship Id="rId15" Type="http://schemas.openxmlformats.org/officeDocument/2006/relationships/image" Target="../media/image275.png"/><Relationship Id="rId23" Type="http://schemas.openxmlformats.org/officeDocument/2006/relationships/image" Target="../media/image283.png"/><Relationship Id="rId10" Type="http://schemas.openxmlformats.org/officeDocument/2006/relationships/image" Target="../media/image270.png"/><Relationship Id="rId19" Type="http://schemas.openxmlformats.org/officeDocument/2006/relationships/image" Target="../media/image279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Relationship Id="rId22" Type="http://schemas.openxmlformats.org/officeDocument/2006/relationships/image" Target="../media/image2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84.png"/><Relationship Id="rId7" Type="http://schemas.openxmlformats.org/officeDocument/2006/relationships/image" Target="../media/image28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7.png"/><Relationship Id="rId11" Type="http://schemas.openxmlformats.org/officeDocument/2006/relationships/image" Target="../media/image292.png"/><Relationship Id="rId5" Type="http://schemas.openxmlformats.org/officeDocument/2006/relationships/image" Target="../media/image286.png"/><Relationship Id="rId10" Type="http://schemas.openxmlformats.org/officeDocument/2006/relationships/image" Target="../media/image291.png"/><Relationship Id="rId4" Type="http://schemas.openxmlformats.org/officeDocument/2006/relationships/image" Target="../media/image285.png"/><Relationship Id="rId9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6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8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7.png"/><Relationship Id="rId21" Type="http://schemas.openxmlformats.org/officeDocument/2006/relationships/image" Target="../media/image102.png"/><Relationship Id="rId34" Type="http://schemas.openxmlformats.org/officeDocument/2006/relationships/image" Target="../media/image115.png"/><Relationship Id="rId7" Type="http://schemas.openxmlformats.org/officeDocument/2006/relationships/image" Target="../media/image60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6.png"/><Relationship Id="rId33" Type="http://schemas.openxmlformats.org/officeDocument/2006/relationships/image" Target="../media/image114.png"/><Relationship Id="rId38" Type="http://schemas.openxmlformats.org/officeDocument/2006/relationships/image" Target="../media/image86.png"/><Relationship Id="rId2" Type="http://schemas.openxmlformats.org/officeDocument/2006/relationships/image" Target="../media/image52.png"/><Relationship Id="rId16" Type="http://schemas.openxmlformats.org/officeDocument/2006/relationships/image" Target="../media/image98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24" Type="http://schemas.openxmlformats.org/officeDocument/2006/relationships/image" Target="../media/image105.png"/><Relationship Id="rId32" Type="http://schemas.openxmlformats.org/officeDocument/2006/relationships/image" Target="../media/image113.png"/><Relationship Id="rId37" Type="http://schemas.openxmlformats.org/officeDocument/2006/relationships/image" Target="../media/image117.png"/><Relationship Id="rId5" Type="http://schemas.openxmlformats.org/officeDocument/2006/relationships/image" Target="../media/image89.png"/><Relationship Id="rId15" Type="http://schemas.openxmlformats.org/officeDocument/2006/relationships/image" Target="../media/image97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36" Type="http://schemas.openxmlformats.org/officeDocument/2006/relationships/image" Target="../media/image71.png"/><Relationship Id="rId10" Type="http://schemas.openxmlformats.org/officeDocument/2006/relationships/image" Target="../media/image70.png"/><Relationship Id="rId19" Type="http://schemas.openxmlformats.org/officeDocument/2006/relationships/image" Target="../media/image57.png"/><Relationship Id="rId31" Type="http://schemas.openxmlformats.org/officeDocument/2006/relationships/image" Target="../media/image112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openxmlformats.org/officeDocument/2006/relationships/image" Target="../media/image96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Relationship Id="rId8" Type="http://schemas.openxmlformats.org/officeDocument/2006/relationships/image" Target="../media/image91.png"/><Relationship Id="rId3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28.png"/><Relationship Id="rId18" Type="http://schemas.openxmlformats.org/officeDocument/2006/relationships/image" Target="../media/image132.png"/><Relationship Id="rId26" Type="http://schemas.openxmlformats.org/officeDocument/2006/relationships/image" Target="../media/image139.png"/><Relationship Id="rId3" Type="http://schemas.openxmlformats.org/officeDocument/2006/relationships/image" Target="../media/image119.png"/><Relationship Id="rId21" Type="http://schemas.openxmlformats.org/officeDocument/2006/relationships/image" Target="../media/image134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17" Type="http://schemas.openxmlformats.org/officeDocument/2006/relationships/image" Target="../media/image131.png"/><Relationship Id="rId25" Type="http://schemas.openxmlformats.org/officeDocument/2006/relationships/image" Target="../media/image138.png"/><Relationship Id="rId2" Type="http://schemas.openxmlformats.org/officeDocument/2006/relationships/image" Target="../media/image118.png"/><Relationship Id="rId16" Type="http://schemas.openxmlformats.org/officeDocument/2006/relationships/image" Target="../media/image73.png"/><Relationship Id="rId20" Type="http://schemas.openxmlformats.org/officeDocument/2006/relationships/image" Target="../media/image78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24" Type="http://schemas.openxmlformats.org/officeDocument/2006/relationships/image" Target="../media/image137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23" Type="http://schemas.openxmlformats.org/officeDocument/2006/relationships/image" Target="../media/image136.png"/><Relationship Id="rId28" Type="http://schemas.openxmlformats.org/officeDocument/2006/relationships/image" Target="../media/image141.png"/><Relationship Id="rId10" Type="http://schemas.openxmlformats.org/officeDocument/2006/relationships/image" Target="../media/image125.png"/><Relationship Id="rId19" Type="http://schemas.openxmlformats.org/officeDocument/2006/relationships/image" Target="../media/image133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Relationship Id="rId30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77642" y="2659075"/>
            <a:ext cx="6718300" cy="1483995"/>
            <a:chOff x="2977642" y="2659075"/>
            <a:chExt cx="6718300" cy="14839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7642" y="2659075"/>
              <a:ext cx="6718173" cy="8247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0914" y="3318078"/>
              <a:ext cx="4635372" cy="82478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0007193" y="5194354"/>
            <a:ext cx="912494" cy="913765"/>
          </a:xfrm>
          <a:custGeom>
            <a:avLst/>
            <a:gdLst/>
            <a:ahLst/>
            <a:cxnLst/>
            <a:rect l="l" t="t" r="r" b="b"/>
            <a:pathLst>
              <a:path w="912495" h="913764">
                <a:moveTo>
                  <a:pt x="456179" y="0"/>
                </a:moveTo>
                <a:lnTo>
                  <a:pt x="447160" y="40099"/>
                </a:lnTo>
                <a:lnTo>
                  <a:pt x="421035" y="133882"/>
                </a:lnTo>
                <a:lnTo>
                  <a:pt x="379208" y="241579"/>
                </a:lnTo>
                <a:lnTo>
                  <a:pt x="323079" y="323420"/>
                </a:lnTo>
                <a:lnTo>
                  <a:pt x="237265" y="375551"/>
                </a:lnTo>
                <a:lnTo>
                  <a:pt x="130132" y="417871"/>
                </a:lnTo>
                <a:lnTo>
                  <a:pt x="38703" y="446273"/>
                </a:lnTo>
                <a:lnTo>
                  <a:pt x="0" y="456654"/>
                </a:lnTo>
                <a:lnTo>
                  <a:pt x="38703" y="467036"/>
                </a:lnTo>
                <a:lnTo>
                  <a:pt x="130132" y="495442"/>
                </a:lnTo>
                <a:lnTo>
                  <a:pt x="237265" y="537763"/>
                </a:lnTo>
                <a:lnTo>
                  <a:pt x="323079" y="589887"/>
                </a:lnTo>
                <a:lnTo>
                  <a:pt x="379208" y="671729"/>
                </a:lnTo>
                <a:lnTo>
                  <a:pt x="421035" y="779422"/>
                </a:lnTo>
                <a:lnTo>
                  <a:pt x="447160" y="873200"/>
                </a:lnTo>
                <a:lnTo>
                  <a:pt x="456179" y="913296"/>
                </a:lnTo>
                <a:lnTo>
                  <a:pt x="465197" y="873200"/>
                </a:lnTo>
                <a:lnTo>
                  <a:pt x="491320" y="779423"/>
                </a:lnTo>
                <a:lnTo>
                  <a:pt x="533147" y="671733"/>
                </a:lnTo>
                <a:lnTo>
                  <a:pt x="589279" y="589895"/>
                </a:lnTo>
                <a:lnTo>
                  <a:pt x="675087" y="537771"/>
                </a:lnTo>
                <a:lnTo>
                  <a:pt x="782208" y="495450"/>
                </a:lnTo>
                <a:lnTo>
                  <a:pt x="873625" y="467044"/>
                </a:lnTo>
                <a:lnTo>
                  <a:pt x="912323" y="456661"/>
                </a:lnTo>
                <a:lnTo>
                  <a:pt x="873626" y="446280"/>
                </a:lnTo>
                <a:lnTo>
                  <a:pt x="782212" y="417875"/>
                </a:lnTo>
                <a:lnTo>
                  <a:pt x="675094" y="375552"/>
                </a:lnTo>
                <a:lnTo>
                  <a:pt x="589287" y="323420"/>
                </a:lnTo>
                <a:lnTo>
                  <a:pt x="533150" y="241579"/>
                </a:lnTo>
                <a:lnTo>
                  <a:pt x="491321" y="133882"/>
                </a:lnTo>
                <a:lnTo>
                  <a:pt x="465197" y="40099"/>
                </a:lnTo>
                <a:lnTo>
                  <a:pt x="456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880" y="4807281"/>
            <a:ext cx="3000375" cy="1878964"/>
          </a:xfrm>
          <a:custGeom>
            <a:avLst/>
            <a:gdLst/>
            <a:ahLst/>
            <a:cxnLst/>
            <a:rect l="l" t="t" r="r" b="b"/>
            <a:pathLst>
              <a:path w="3000375" h="1878965">
                <a:moveTo>
                  <a:pt x="1555651" y="740100"/>
                </a:moveTo>
                <a:lnTo>
                  <a:pt x="1621801" y="759140"/>
                </a:lnTo>
                <a:lnTo>
                  <a:pt x="1686861" y="779035"/>
                </a:lnTo>
                <a:lnTo>
                  <a:pt x="1750771" y="799743"/>
                </a:lnTo>
                <a:lnTo>
                  <a:pt x="1813470" y="821220"/>
                </a:lnTo>
                <a:lnTo>
                  <a:pt x="1874896" y="843423"/>
                </a:lnTo>
                <a:lnTo>
                  <a:pt x="1934990" y="866311"/>
                </a:lnTo>
                <a:lnTo>
                  <a:pt x="1993689" y="889839"/>
                </a:lnTo>
                <a:lnTo>
                  <a:pt x="2050934" y="913964"/>
                </a:lnTo>
                <a:lnTo>
                  <a:pt x="2106663" y="938645"/>
                </a:lnTo>
                <a:lnTo>
                  <a:pt x="2160815" y="963838"/>
                </a:lnTo>
                <a:lnTo>
                  <a:pt x="2213330" y="989499"/>
                </a:lnTo>
                <a:lnTo>
                  <a:pt x="2264146" y="1015587"/>
                </a:lnTo>
                <a:lnTo>
                  <a:pt x="2313203" y="1042057"/>
                </a:lnTo>
                <a:lnTo>
                  <a:pt x="2360440" y="1068868"/>
                </a:lnTo>
                <a:lnTo>
                  <a:pt x="2405795" y="1095975"/>
                </a:lnTo>
                <a:lnTo>
                  <a:pt x="2449208" y="1123338"/>
                </a:lnTo>
                <a:lnTo>
                  <a:pt x="2490618" y="1150911"/>
                </a:lnTo>
                <a:lnTo>
                  <a:pt x="2529964" y="1178652"/>
                </a:lnTo>
                <a:lnTo>
                  <a:pt x="2567186" y="1206520"/>
                </a:lnTo>
                <a:lnTo>
                  <a:pt x="2602221" y="1234469"/>
                </a:lnTo>
                <a:lnTo>
                  <a:pt x="2635010" y="1262458"/>
                </a:lnTo>
                <a:lnTo>
                  <a:pt x="2665491" y="1290444"/>
                </a:lnTo>
                <a:lnTo>
                  <a:pt x="2693604" y="1318383"/>
                </a:lnTo>
                <a:lnTo>
                  <a:pt x="2742480" y="1373950"/>
                </a:lnTo>
                <a:lnTo>
                  <a:pt x="2781151" y="1428817"/>
                </a:lnTo>
                <a:lnTo>
                  <a:pt x="2809131" y="1482640"/>
                </a:lnTo>
                <a:lnTo>
                  <a:pt x="2825930" y="1535074"/>
                </a:lnTo>
                <a:lnTo>
                  <a:pt x="2831063" y="1585777"/>
                </a:lnTo>
                <a:lnTo>
                  <a:pt x="2829102" y="1610372"/>
                </a:lnTo>
                <a:lnTo>
                  <a:pt x="2815912" y="1657583"/>
                </a:lnTo>
                <a:lnTo>
                  <a:pt x="2790899" y="1700561"/>
                </a:lnTo>
                <a:lnTo>
                  <a:pt x="2754712" y="1739003"/>
                </a:lnTo>
                <a:lnTo>
                  <a:pt x="2707944" y="1772868"/>
                </a:lnTo>
                <a:lnTo>
                  <a:pt x="2651192" y="1802114"/>
                </a:lnTo>
                <a:lnTo>
                  <a:pt x="2585049" y="1826699"/>
                </a:lnTo>
                <a:lnTo>
                  <a:pt x="2510111" y="1846581"/>
                </a:lnTo>
                <a:lnTo>
                  <a:pt x="2469530" y="1854745"/>
                </a:lnTo>
                <a:lnTo>
                  <a:pt x="2426972" y="1861718"/>
                </a:lnTo>
                <a:lnTo>
                  <a:pt x="2382514" y="1867495"/>
                </a:lnTo>
                <a:lnTo>
                  <a:pt x="2336228" y="1872070"/>
                </a:lnTo>
                <a:lnTo>
                  <a:pt x="2288190" y="1875438"/>
                </a:lnTo>
                <a:lnTo>
                  <a:pt x="2238473" y="1877593"/>
                </a:lnTo>
                <a:lnTo>
                  <a:pt x="2187152" y="1878532"/>
                </a:lnTo>
                <a:lnTo>
                  <a:pt x="2134302" y="1878247"/>
                </a:lnTo>
                <a:lnTo>
                  <a:pt x="2079996" y="1876735"/>
                </a:lnTo>
                <a:lnTo>
                  <a:pt x="2024309" y="1873990"/>
                </a:lnTo>
                <a:lnTo>
                  <a:pt x="1967316" y="1870007"/>
                </a:lnTo>
                <a:lnTo>
                  <a:pt x="1909091" y="1864780"/>
                </a:lnTo>
                <a:lnTo>
                  <a:pt x="1849708" y="1858305"/>
                </a:lnTo>
                <a:lnTo>
                  <a:pt x="1789241" y="1850575"/>
                </a:lnTo>
                <a:lnTo>
                  <a:pt x="1727765" y="1841587"/>
                </a:lnTo>
                <a:lnTo>
                  <a:pt x="1665355" y="1831334"/>
                </a:lnTo>
                <a:lnTo>
                  <a:pt x="1602083" y="1819812"/>
                </a:lnTo>
                <a:lnTo>
                  <a:pt x="1538026" y="1807015"/>
                </a:lnTo>
                <a:lnTo>
                  <a:pt x="1473257" y="1792938"/>
                </a:lnTo>
                <a:lnTo>
                  <a:pt x="1407851" y="1777576"/>
                </a:lnTo>
                <a:lnTo>
                  <a:pt x="1341882" y="1760924"/>
                </a:lnTo>
                <a:lnTo>
                  <a:pt x="1275424" y="1742975"/>
                </a:lnTo>
                <a:lnTo>
                  <a:pt x="1209271" y="1723936"/>
                </a:lnTo>
                <a:lnTo>
                  <a:pt x="1144208" y="1704041"/>
                </a:lnTo>
                <a:lnTo>
                  <a:pt x="1080295" y="1683334"/>
                </a:lnTo>
                <a:lnTo>
                  <a:pt x="1017594" y="1661857"/>
                </a:lnTo>
                <a:lnTo>
                  <a:pt x="956165" y="1639653"/>
                </a:lnTo>
                <a:lnTo>
                  <a:pt x="896069" y="1616766"/>
                </a:lnTo>
                <a:lnTo>
                  <a:pt x="837367" y="1593238"/>
                </a:lnTo>
                <a:lnTo>
                  <a:pt x="780121" y="1569112"/>
                </a:lnTo>
                <a:lnTo>
                  <a:pt x="724390" y="1544432"/>
                </a:lnTo>
                <a:lnTo>
                  <a:pt x="670236" y="1519239"/>
                </a:lnTo>
                <a:lnTo>
                  <a:pt x="617720" y="1493578"/>
                </a:lnTo>
                <a:lnTo>
                  <a:pt x="566903" y="1467491"/>
                </a:lnTo>
                <a:lnTo>
                  <a:pt x="517845" y="1441020"/>
                </a:lnTo>
                <a:lnTo>
                  <a:pt x="470608" y="1414210"/>
                </a:lnTo>
                <a:lnTo>
                  <a:pt x="425252" y="1387102"/>
                </a:lnTo>
                <a:lnTo>
                  <a:pt x="381838" y="1359741"/>
                </a:lnTo>
                <a:lnTo>
                  <a:pt x="340428" y="1332168"/>
                </a:lnTo>
                <a:lnTo>
                  <a:pt x="301082" y="1304427"/>
                </a:lnTo>
                <a:lnTo>
                  <a:pt x="263860" y="1276560"/>
                </a:lnTo>
                <a:lnTo>
                  <a:pt x="228825" y="1248611"/>
                </a:lnTo>
                <a:lnTo>
                  <a:pt x="196037" y="1220623"/>
                </a:lnTo>
                <a:lnTo>
                  <a:pt x="165556" y="1192639"/>
                </a:lnTo>
                <a:lnTo>
                  <a:pt x="137444" y="1164700"/>
                </a:lnTo>
                <a:lnTo>
                  <a:pt x="88569" y="1109136"/>
                </a:lnTo>
                <a:lnTo>
                  <a:pt x="49900" y="1054272"/>
                </a:lnTo>
                <a:lnTo>
                  <a:pt x="21924" y="1000454"/>
                </a:lnTo>
                <a:lnTo>
                  <a:pt x="5128" y="948024"/>
                </a:lnTo>
                <a:lnTo>
                  <a:pt x="0" y="897327"/>
                </a:lnTo>
                <a:lnTo>
                  <a:pt x="1963" y="872736"/>
                </a:lnTo>
                <a:lnTo>
                  <a:pt x="15154" y="825528"/>
                </a:lnTo>
                <a:lnTo>
                  <a:pt x="40166" y="782548"/>
                </a:lnTo>
                <a:lnTo>
                  <a:pt x="76352" y="744104"/>
                </a:lnTo>
                <a:lnTo>
                  <a:pt x="123119" y="710237"/>
                </a:lnTo>
                <a:lnTo>
                  <a:pt x="179872" y="680988"/>
                </a:lnTo>
                <a:lnTo>
                  <a:pt x="246015" y="656401"/>
                </a:lnTo>
                <a:lnTo>
                  <a:pt x="320954" y="636516"/>
                </a:lnTo>
                <a:lnTo>
                  <a:pt x="361535" y="628351"/>
                </a:lnTo>
                <a:lnTo>
                  <a:pt x="404093" y="621376"/>
                </a:lnTo>
                <a:lnTo>
                  <a:pt x="448552" y="615598"/>
                </a:lnTo>
                <a:lnTo>
                  <a:pt x="494839" y="611022"/>
                </a:lnTo>
                <a:lnTo>
                  <a:pt x="542878" y="607653"/>
                </a:lnTo>
                <a:lnTo>
                  <a:pt x="592595" y="605495"/>
                </a:lnTo>
                <a:lnTo>
                  <a:pt x="643916" y="604556"/>
                </a:lnTo>
                <a:lnTo>
                  <a:pt x="696767" y="604839"/>
                </a:lnTo>
                <a:lnTo>
                  <a:pt x="751074" y="606350"/>
                </a:lnTo>
                <a:lnTo>
                  <a:pt x="806761" y="609093"/>
                </a:lnTo>
                <a:lnTo>
                  <a:pt x="863755" y="613076"/>
                </a:lnTo>
                <a:lnTo>
                  <a:pt x="921981" y="618301"/>
                </a:lnTo>
                <a:lnTo>
                  <a:pt x="981365" y="624776"/>
                </a:lnTo>
                <a:lnTo>
                  <a:pt x="1041832" y="632504"/>
                </a:lnTo>
                <a:lnTo>
                  <a:pt x="1103308" y="641492"/>
                </a:lnTo>
                <a:lnTo>
                  <a:pt x="1165720" y="651744"/>
                </a:lnTo>
                <a:lnTo>
                  <a:pt x="1228991" y="663265"/>
                </a:lnTo>
                <a:lnTo>
                  <a:pt x="1293049" y="676062"/>
                </a:lnTo>
                <a:lnTo>
                  <a:pt x="1357818" y="690138"/>
                </a:lnTo>
                <a:lnTo>
                  <a:pt x="1423224" y="705500"/>
                </a:lnTo>
                <a:lnTo>
                  <a:pt x="1489193" y="722152"/>
                </a:lnTo>
                <a:lnTo>
                  <a:pt x="1555651" y="740100"/>
                </a:lnTo>
                <a:close/>
              </a:path>
              <a:path w="3000375" h="1878965">
                <a:moveTo>
                  <a:pt x="1640075" y="437824"/>
                </a:moveTo>
                <a:lnTo>
                  <a:pt x="1706228" y="456863"/>
                </a:lnTo>
                <a:lnTo>
                  <a:pt x="1771291" y="476758"/>
                </a:lnTo>
                <a:lnTo>
                  <a:pt x="1835204" y="497466"/>
                </a:lnTo>
                <a:lnTo>
                  <a:pt x="1897905" y="518943"/>
                </a:lnTo>
                <a:lnTo>
                  <a:pt x="1959334" y="541147"/>
                </a:lnTo>
                <a:lnTo>
                  <a:pt x="2019430" y="564034"/>
                </a:lnTo>
                <a:lnTo>
                  <a:pt x="2078132" y="587562"/>
                </a:lnTo>
                <a:lnTo>
                  <a:pt x="2135379" y="611688"/>
                </a:lnTo>
                <a:lnTo>
                  <a:pt x="2191109" y="636368"/>
                </a:lnTo>
                <a:lnTo>
                  <a:pt x="2245263" y="661561"/>
                </a:lnTo>
                <a:lnTo>
                  <a:pt x="2297779" y="687222"/>
                </a:lnTo>
                <a:lnTo>
                  <a:pt x="2348597" y="713310"/>
                </a:lnTo>
                <a:lnTo>
                  <a:pt x="2397655" y="739780"/>
                </a:lnTo>
                <a:lnTo>
                  <a:pt x="2444892" y="766591"/>
                </a:lnTo>
                <a:lnTo>
                  <a:pt x="2490248" y="793699"/>
                </a:lnTo>
                <a:lnTo>
                  <a:pt x="2533661" y="821061"/>
                </a:lnTo>
                <a:lnTo>
                  <a:pt x="2575072" y="848634"/>
                </a:lnTo>
                <a:lnTo>
                  <a:pt x="2614418" y="876375"/>
                </a:lnTo>
                <a:lnTo>
                  <a:pt x="2651639" y="904242"/>
                </a:lnTo>
                <a:lnTo>
                  <a:pt x="2686674" y="932192"/>
                </a:lnTo>
                <a:lnTo>
                  <a:pt x="2719462" y="960181"/>
                </a:lnTo>
                <a:lnTo>
                  <a:pt x="2749943" y="988166"/>
                </a:lnTo>
                <a:lnTo>
                  <a:pt x="2778054" y="1016105"/>
                </a:lnTo>
                <a:lnTo>
                  <a:pt x="2826928" y="1071672"/>
                </a:lnTo>
                <a:lnTo>
                  <a:pt x="2865596" y="1126539"/>
                </a:lnTo>
                <a:lnTo>
                  <a:pt x="2893571" y="1180361"/>
                </a:lnTo>
                <a:lnTo>
                  <a:pt x="2910366" y="1232795"/>
                </a:lnTo>
                <a:lnTo>
                  <a:pt x="2915493" y="1283498"/>
                </a:lnTo>
                <a:lnTo>
                  <a:pt x="2913529" y="1308092"/>
                </a:lnTo>
                <a:lnTo>
                  <a:pt x="2900338" y="1355302"/>
                </a:lnTo>
                <a:lnTo>
                  <a:pt x="2875331" y="1398279"/>
                </a:lnTo>
                <a:lnTo>
                  <a:pt x="2839148" y="1436721"/>
                </a:lnTo>
                <a:lnTo>
                  <a:pt x="2792383" y="1470586"/>
                </a:lnTo>
                <a:lnTo>
                  <a:pt x="2735632" y="1499831"/>
                </a:lnTo>
                <a:lnTo>
                  <a:pt x="2669490" y="1524415"/>
                </a:lnTo>
                <a:lnTo>
                  <a:pt x="2594552" y="1544297"/>
                </a:lnTo>
                <a:lnTo>
                  <a:pt x="2553970" y="1552461"/>
                </a:lnTo>
                <a:lnTo>
                  <a:pt x="2511413" y="1559434"/>
                </a:lnTo>
                <a:lnTo>
                  <a:pt x="2466953" y="1565211"/>
                </a:lnTo>
                <a:lnTo>
                  <a:pt x="2420667" y="1569786"/>
                </a:lnTo>
                <a:lnTo>
                  <a:pt x="2372628" y="1573153"/>
                </a:lnTo>
                <a:lnTo>
                  <a:pt x="2322910" y="1575309"/>
                </a:lnTo>
                <a:lnTo>
                  <a:pt x="2271588" y="1576247"/>
                </a:lnTo>
                <a:lnTo>
                  <a:pt x="2218737" y="1575963"/>
                </a:lnTo>
                <a:lnTo>
                  <a:pt x="2164430" y="1574451"/>
                </a:lnTo>
                <a:lnTo>
                  <a:pt x="2108742" y="1571706"/>
                </a:lnTo>
                <a:lnTo>
                  <a:pt x="2051748" y="1567722"/>
                </a:lnTo>
                <a:lnTo>
                  <a:pt x="1993522" y="1562496"/>
                </a:lnTo>
                <a:lnTo>
                  <a:pt x="1934137" y="1556020"/>
                </a:lnTo>
                <a:lnTo>
                  <a:pt x="1873669" y="1548291"/>
                </a:lnTo>
                <a:lnTo>
                  <a:pt x="1812193" y="1539302"/>
                </a:lnTo>
                <a:lnTo>
                  <a:pt x="1749781" y="1529050"/>
                </a:lnTo>
                <a:lnTo>
                  <a:pt x="1686509" y="1517527"/>
                </a:lnTo>
                <a:lnTo>
                  <a:pt x="1622451" y="1504730"/>
                </a:lnTo>
                <a:lnTo>
                  <a:pt x="1557682" y="1490654"/>
                </a:lnTo>
                <a:lnTo>
                  <a:pt x="1492275" y="1475291"/>
                </a:lnTo>
                <a:lnTo>
                  <a:pt x="1426306" y="1458639"/>
                </a:lnTo>
                <a:lnTo>
                  <a:pt x="1359848" y="1440691"/>
                </a:lnTo>
                <a:lnTo>
                  <a:pt x="1293698" y="1421651"/>
                </a:lnTo>
                <a:lnTo>
                  <a:pt x="1228638" y="1401756"/>
                </a:lnTo>
                <a:lnTo>
                  <a:pt x="1164728" y="1381049"/>
                </a:lnTo>
                <a:lnTo>
                  <a:pt x="1102029" y="1359572"/>
                </a:lnTo>
                <a:lnTo>
                  <a:pt x="1040602" y="1337368"/>
                </a:lnTo>
                <a:lnTo>
                  <a:pt x="980508" y="1314481"/>
                </a:lnTo>
                <a:lnTo>
                  <a:pt x="921809" y="1290953"/>
                </a:lnTo>
                <a:lnTo>
                  <a:pt x="864563" y="1266827"/>
                </a:lnTo>
                <a:lnTo>
                  <a:pt x="808834" y="1242146"/>
                </a:lnTo>
                <a:lnTo>
                  <a:pt x="754682" y="1216954"/>
                </a:lnTo>
                <a:lnTo>
                  <a:pt x="702167" y="1191292"/>
                </a:lnTo>
                <a:lnTo>
                  <a:pt x="651350" y="1165205"/>
                </a:lnTo>
                <a:lnTo>
                  <a:pt x="602293" y="1138734"/>
                </a:lnTo>
                <a:lnTo>
                  <a:pt x="555056" y="1111924"/>
                </a:lnTo>
                <a:lnTo>
                  <a:pt x="509701" y="1084816"/>
                </a:lnTo>
                <a:lnTo>
                  <a:pt x="466287" y="1057454"/>
                </a:lnTo>
                <a:lnTo>
                  <a:pt x="424877" y="1029881"/>
                </a:lnTo>
                <a:lnTo>
                  <a:pt x="385531" y="1002139"/>
                </a:lnTo>
                <a:lnTo>
                  <a:pt x="348310" y="974272"/>
                </a:lnTo>
                <a:lnTo>
                  <a:pt x="313274" y="946323"/>
                </a:lnTo>
                <a:lnTo>
                  <a:pt x="280486" y="918334"/>
                </a:lnTo>
                <a:lnTo>
                  <a:pt x="250005" y="890349"/>
                </a:lnTo>
                <a:lnTo>
                  <a:pt x="221892" y="862409"/>
                </a:lnTo>
                <a:lnTo>
                  <a:pt x="173017" y="806842"/>
                </a:lnTo>
                <a:lnTo>
                  <a:pt x="134347" y="751976"/>
                </a:lnTo>
                <a:lnTo>
                  <a:pt x="106370" y="698154"/>
                </a:lnTo>
                <a:lnTo>
                  <a:pt x="89574" y="645720"/>
                </a:lnTo>
                <a:lnTo>
                  <a:pt x="84444" y="595017"/>
                </a:lnTo>
                <a:lnTo>
                  <a:pt x="86407" y="570422"/>
                </a:lnTo>
                <a:lnTo>
                  <a:pt x="99598" y="523215"/>
                </a:lnTo>
                <a:lnTo>
                  <a:pt x="124609" y="480241"/>
                </a:lnTo>
                <a:lnTo>
                  <a:pt x="160795" y="441802"/>
                </a:lnTo>
                <a:lnTo>
                  <a:pt x="207561" y="407940"/>
                </a:lnTo>
                <a:lnTo>
                  <a:pt x="264312" y="378695"/>
                </a:lnTo>
                <a:lnTo>
                  <a:pt x="330454" y="354112"/>
                </a:lnTo>
                <a:lnTo>
                  <a:pt x="405391" y="334230"/>
                </a:lnTo>
                <a:lnTo>
                  <a:pt x="445972" y="326065"/>
                </a:lnTo>
                <a:lnTo>
                  <a:pt x="488529" y="319092"/>
                </a:lnTo>
                <a:lnTo>
                  <a:pt x="532987" y="313315"/>
                </a:lnTo>
                <a:lnTo>
                  <a:pt x="579273" y="308740"/>
                </a:lnTo>
                <a:lnTo>
                  <a:pt x="627311" y="305371"/>
                </a:lnTo>
                <a:lnTo>
                  <a:pt x="677027" y="303215"/>
                </a:lnTo>
                <a:lnTo>
                  <a:pt x="728348" y="302276"/>
                </a:lnTo>
                <a:lnTo>
                  <a:pt x="781198" y="302560"/>
                </a:lnTo>
                <a:lnTo>
                  <a:pt x="835504" y="304071"/>
                </a:lnTo>
                <a:lnTo>
                  <a:pt x="891190" y="306815"/>
                </a:lnTo>
                <a:lnTo>
                  <a:pt x="948183" y="310798"/>
                </a:lnTo>
                <a:lnTo>
                  <a:pt x="1006408" y="316024"/>
                </a:lnTo>
                <a:lnTo>
                  <a:pt x="1065792" y="322499"/>
                </a:lnTo>
                <a:lnTo>
                  <a:pt x="1126258" y="330227"/>
                </a:lnTo>
                <a:lnTo>
                  <a:pt x="1187734" y="339215"/>
                </a:lnTo>
                <a:lnTo>
                  <a:pt x="1250145" y="349467"/>
                </a:lnTo>
                <a:lnTo>
                  <a:pt x="1313416" y="360989"/>
                </a:lnTo>
                <a:lnTo>
                  <a:pt x="1377473" y="373785"/>
                </a:lnTo>
                <a:lnTo>
                  <a:pt x="1442242" y="387862"/>
                </a:lnTo>
                <a:lnTo>
                  <a:pt x="1507648" y="403223"/>
                </a:lnTo>
                <a:lnTo>
                  <a:pt x="1573617" y="419876"/>
                </a:lnTo>
                <a:lnTo>
                  <a:pt x="1640075" y="437824"/>
                </a:lnTo>
                <a:close/>
              </a:path>
              <a:path w="3000375" h="1878965">
                <a:moveTo>
                  <a:pt x="1724538" y="135547"/>
                </a:moveTo>
                <a:lnTo>
                  <a:pt x="1790691" y="154587"/>
                </a:lnTo>
                <a:lnTo>
                  <a:pt x="1855754" y="174482"/>
                </a:lnTo>
                <a:lnTo>
                  <a:pt x="1919667" y="195189"/>
                </a:lnTo>
                <a:lnTo>
                  <a:pt x="1982367" y="216666"/>
                </a:lnTo>
                <a:lnTo>
                  <a:pt x="2043796" y="238870"/>
                </a:lnTo>
                <a:lnTo>
                  <a:pt x="2103891" y="261757"/>
                </a:lnTo>
                <a:lnTo>
                  <a:pt x="2162592" y="285285"/>
                </a:lnTo>
                <a:lnTo>
                  <a:pt x="2219837" y="309411"/>
                </a:lnTo>
                <a:lnTo>
                  <a:pt x="2275567" y="334092"/>
                </a:lnTo>
                <a:lnTo>
                  <a:pt x="2329720" y="359284"/>
                </a:lnTo>
                <a:lnTo>
                  <a:pt x="2382235" y="384946"/>
                </a:lnTo>
                <a:lnTo>
                  <a:pt x="2433051" y="411033"/>
                </a:lnTo>
                <a:lnTo>
                  <a:pt x="2482108" y="437504"/>
                </a:lnTo>
                <a:lnTo>
                  <a:pt x="2529344" y="464314"/>
                </a:lnTo>
                <a:lnTo>
                  <a:pt x="2574699" y="491422"/>
                </a:lnTo>
                <a:lnTo>
                  <a:pt x="2618111" y="518784"/>
                </a:lnTo>
                <a:lnTo>
                  <a:pt x="2659521" y="546357"/>
                </a:lnTo>
                <a:lnTo>
                  <a:pt x="2698866" y="574099"/>
                </a:lnTo>
                <a:lnTo>
                  <a:pt x="2736086" y="601966"/>
                </a:lnTo>
                <a:lnTo>
                  <a:pt x="2771121" y="629915"/>
                </a:lnTo>
                <a:lnTo>
                  <a:pt x="2803909" y="657904"/>
                </a:lnTo>
                <a:lnTo>
                  <a:pt x="2834389" y="685890"/>
                </a:lnTo>
                <a:lnTo>
                  <a:pt x="2862500" y="713829"/>
                </a:lnTo>
                <a:lnTo>
                  <a:pt x="2911374" y="769396"/>
                </a:lnTo>
                <a:lnTo>
                  <a:pt x="2950043" y="824262"/>
                </a:lnTo>
                <a:lnTo>
                  <a:pt x="2978021" y="878084"/>
                </a:lnTo>
                <a:lnTo>
                  <a:pt x="2994819" y="930518"/>
                </a:lnTo>
                <a:lnTo>
                  <a:pt x="2999950" y="981221"/>
                </a:lnTo>
                <a:lnTo>
                  <a:pt x="2997989" y="1005816"/>
                </a:lnTo>
                <a:lnTo>
                  <a:pt x="2984799" y="1053026"/>
                </a:lnTo>
                <a:lnTo>
                  <a:pt x="2959786" y="1096006"/>
                </a:lnTo>
                <a:lnTo>
                  <a:pt x="2923599" y="1134449"/>
                </a:lnTo>
                <a:lnTo>
                  <a:pt x="2876831" y="1168314"/>
                </a:lnTo>
                <a:lnTo>
                  <a:pt x="2820079" y="1197560"/>
                </a:lnTo>
                <a:lnTo>
                  <a:pt x="2753936" y="1222144"/>
                </a:lnTo>
                <a:lnTo>
                  <a:pt x="2678998" y="1242026"/>
                </a:lnTo>
                <a:lnTo>
                  <a:pt x="2638417" y="1250190"/>
                </a:lnTo>
                <a:lnTo>
                  <a:pt x="2595859" y="1257163"/>
                </a:lnTo>
                <a:lnTo>
                  <a:pt x="2551401" y="1262939"/>
                </a:lnTo>
                <a:lnTo>
                  <a:pt x="2505115" y="1267514"/>
                </a:lnTo>
                <a:lnTo>
                  <a:pt x="2457077" y="1270881"/>
                </a:lnTo>
                <a:lnTo>
                  <a:pt x="2407360" y="1273037"/>
                </a:lnTo>
                <a:lnTo>
                  <a:pt x="2356039" y="1273975"/>
                </a:lnTo>
                <a:lnTo>
                  <a:pt x="2303189" y="1273690"/>
                </a:lnTo>
                <a:lnTo>
                  <a:pt x="2248883" y="1272178"/>
                </a:lnTo>
                <a:lnTo>
                  <a:pt x="2193197" y="1269432"/>
                </a:lnTo>
                <a:lnTo>
                  <a:pt x="2136203" y="1265448"/>
                </a:lnTo>
                <a:lnTo>
                  <a:pt x="2077978" y="1260221"/>
                </a:lnTo>
                <a:lnTo>
                  <a:pt x="2018595" y="1253745"/>
                </a:lnTo>
                <a:lnTo>
                  <a:pt x="1958128" y="1246016"/>
                </a:lnTo>
                <a:lnTo>
                  <a:pt x="1896652" y="1237027"/>
                </a:lnTo>
                <a:lnTo>
                  <a:pt x="1834242" y="1226774"/>
                </a:lnTo>
                <a:lnTo>
                  <a:pt x="1770971" y="1215252"/>
                </a:lnTo>
                <a:lnTo>
                  <a:pt x="1706913" y="1202454"/>
                </a:lnTo>
                <a:lnTo>
                  <a:pt x="1642145" y="1188377"/>
                </a:lnTo>
                <a:lnTo>
                  <a:pt x="1576738" y="1173015"/>
                </a:lnTo>
                <a:lnTo>
                  <a:pt x="1510769" y="1156362"/>
                </a:lnTo>
                <a:lnTo>
                  <a:pt x="1444311" y="1138414"/>
                </a:lnTo>
                <a:lnTo>
                  <a:pt x="1378158" y="1119375"/>
                </a:lnTo>
                <a:lnTo>
                  <a:pt x="1313095" y="1099480"/>
                </a:lnTo>
                <a:lnTo>
                  <a:pt x="1249182" y="1078772"/>
                </a:lnTo>
                <a:lnTo>
                  <a:pt x="1186481" y="1057295"/>
                </a:lnTo>
                <a:lnTo>
                  <a:pt x="1125052" y="1035091"/>
                </a:lnTo>
                <a:lnTo>
                  <a:pt x="1064956" y="1012204"/>
                </a:lnTo>
                <a:lnTo>
                  <a:pt x="1006255" y="988676"/>
                </a:lnTo>
                <a:lnTo>
                  <a:pt x="949008" y="964550"/>
                </a:lnTo>
                <a:lnTo>
                  <a:pt x="893278" y="939870"/>
                </a:lnTo>
                <a:lnTo>
                  <a:pt x="839124" y="914677"/>
                </a:lnTo>
                <a:lnTo>
                  <a:pt x="786608" y="889016"/>
                </a:lnTo>
                <a:lnTo>
                  <a:pt x="735791" y="862928"/>
                </a:lnTo>
                <a:lnTo>
                  <a:pt x="686733" y="836458"/>
                </a:lnTo>
                <a:lnTo>
                  <a:pt x="639496" y="809647"/>
                </a:lnTo>
                <a:lnTo>
                  <a:pt x="594141" y="782539"/>
                </a:lnTo>
                <a:lnTo>
                  <a:pt x="550727" y="755178"/>
                </a:lnTo>
                <a:lnTo>
                  <a:pt x="509317" y="727604"/>
                </a:lnTo>
                <a:lnTo>
                  <a:pt x="469971" y="699863"/>
                </a:lnTo>
                <a:lnTo>
                  <a:pt x="432750" y="671996"/>
                </a:lnTo>
                <a:lnTo>
                  <a:pt x="397715" y="644046"/>
                </a:lnTo>
                <a:lnTo>
                  <a:pt x="364926" y="616057"/>
                </a:lnTo>
                <a:lnTo>
                  <a:pt x="334446" y="588072"/>
                </a:lnTo>
                <a:lnTo>
                  <a:pt x="306334" y="560133"/>
                </a:lnTo>
                <a:lnTo>
                  <a:pt x="257460" y="504566"/>
                </a:lnTo>
                <a:lnTo>
                  <a:pt x="218791" y="449699"/>
                </a:lnTo>
                <a:lnTo>
                  <a:pt x="190816" y="395877"/>
                </a:lnTo>
                <a:lnTo>
                  <a:pt x="174020" y="343443"/>
                </a:lnTo>
                <a:lnTo>
                  <a:pt x="168891" y="292741"/>
                </a:lnTo>
                <a:lnTo>
                  <a:pt x="170854" y="268146"/>
                </a:lnTo>
                <a:lnTo>
                  <a:pt x="184046" y="220939"/>
                </a:lnTo>
                <a:lnTo>
                  <a:pt x="209057" y="177965"/>
                </a:lnTo>
                <a:lnTo>
                  <a:pt x="245243" y="139525"/>
                </a:lnTo>
                <a:lnTo>
                  <a:pt x="292010" y="105663"/>
                </a:lnTo>
                <a:lnTo>
                  <a:pt x="348762" y="76419"/>
                </a:lnTo>
                <a:lnTo>
                  <a:pt x="414905" y="51835"/>
                </a:lnTo>
                <a:lnTo>
                  <a:pt x="489844" y="31953"/>
                </a:lnTo>
                <a:lnTo>
                  <a:pt x="530425" y="23789"/>
                </a:lnTo>
                <a:lnTo>
                  <a:pt x="572983" y="16815"/>
                </a:lnTo>
                <a:lnTo>
                  <a:pt x="617442" y="11039"/>
                </a:lnTo>
                <a:lnTo>
                  <a:pt x="663728" y="6463"/>
                </a:lnTo>
                <a:lnTo>
                  <a:pt x="711767" y="3095"/>
                </a:lnTo>
                <a:lnTo>
                  <a:pt x="761484" y="938"/>
                </a:lnTo>
                <a:lnTo>
                  <a:pt x="812805" y="0"/>
                </a:lnTo>
                <a:lnTo>
                  <a:pt x="865656" y="283"/>
                </a:lnTo>
                <a:lnTo>
                  <a:pt x="919962" y="1794"/>
                </a:lnTo>
                <a:lnTo>
                  <a:pt x="975649" y="4539"/>
                </a:lnTo>
                <a:lnTo>
                  <a:pt x="1032643" y="8521"/>
                </a:lnTo>
                <a:lnTo>
                  <a:pt x="1090869" y="13747"/>
                </a:lnTo>
                <a:lnTo>
                  <a:pt x="1150252" y="20222"/>
                </a:lnTo>
                <a:lnTo>
                  <a:pt x="1210720" y="27951"/>
                </a:lnTo>
                <a:lnTo>
                  <a:pt x="1272196" y="36938"/>
                </a:lnTo>
                <a:lnTo>
                  <a:pt x="1334607" y="47190"/>
                </a:lnTo>
                <a:lnTo>
                  <a:pt x="1397878" y="58712"/>
                </a:lnTo>
                <a:lnTo>
                  <a:pt x="1461936" y="71509"/>
                </a:lnTo>
                <a:lnTo>
                  <a:pt x="1526705" y="85585"/>
                </a:lnTo>
                <a:lnTo>
                  <a:pt x="1592111" y="100947"/>
                </a:lnTo>
                <a:lnTo>
                  <a:pt x="1658080" y="117599"/>
                </a:lnTo>
                <a:lnTo>
                  <a:pt x="1724538" y="135547"/>
                </a:lnTo>
                <a:close/>
              </a:path>
            </a:pathLst>
          </a:custGeom>
          <a:ln w="9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923" y="164592"/>
            <a:ext cx="3154679" cy="1956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2091258"/>
            <a:ext cx="2321560" cy="550545"/>
            <a:chOff x="374904" y="2091258"/>
            <a:chExt cx="2321560" cy="550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2091258"/>
              <a:ext cx="665226" cy="550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387" y="2091258"/>
              <a:ext cx="289559" cy="5504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168" y="2091258"/>
              <a:ext cx="640080" cy="5504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8948" y="2091258"/>
              <a:ext cx="1207376" cy="55046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74904" y="3067176"/>
            <a:ext cx="9197975" cy="550545"/>
            <a:chOff x="374904" y="3067176"/>
            <a:chExt cx="9197975" cy="55054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904" y="3067176"/>
              <a:ext cx="1534414" cy="5501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4123" y="3067176"/>
              <a:ext cx="660654" cy="5501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5143" y="3067176"/>
              <a:ext cx="1322578" cy="5501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9358" y="3067176"/>
              <a:ext cx="426720" cy="5501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3301" y="3067176"/>
              <a:ext cx="863600" cy="5501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1001" y="3067176"/>
              <a:ext cx="1571117" cy="5501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35090" y="3067176"/>
              <a:ext cx="414527" cy="5501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42938" y="3067176"/>
              <a:ext cx="1490344" cy="5501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20888" y="3067176"/>
              <a:ext cx="1951481" cy="55016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74904" y="4042917"/>
            <a:ext cx="3374390" cy="1525905"/>
            <a:chOff x="374904" y="4042917"/>
            <a:chExt cx="3374390" cy="1525905"/>
          </a:xfrm>
        </p:grpSpPr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4904" y="4042917"/>
              <a:ext cx="2116709" cy="5501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79904" y="4042917"/>
              <a:ext cx="173736" cy="5501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104" y="4530547"/>
              <a:ext cx="2290318" cy="5504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2104" y="5018531"/>
              <a:ext cx="1886331" cy="5501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07818" y="5018531"/>
              <a:ext cx="1141171" cy="55016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62204" y="4534661"/>
            <a:ext cx="1682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32103" y="5506211"/>
            <a:ext cx="2338959" cy="550164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4747259" y="457530"/>
            <a:ext cx="2964815" cy="756285"/>
            <a:chOff x="4747259" y="457530"/>
            <a:chExt cx="2964815" cy="756285"/>
          </a:xfrm>
        </p:grpSpPr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47259" y="457530"/>
              <a:ext cx="1766315" cy="7562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60261" y="457530"/>
              <a:ext cx="432815" cy="7562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6669" y="457530"/>
              <a:ext cx="1335404" cy="756208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06240" y="3063239"/>
            <a:ext cx="7702296" cy="37947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2105228"/>
            <a:ext cx="11509375" cy="1875155"/>
            <a:chOff x="374904" y="2105228"/>
            <a:chExt cx="11509375" cy="187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2105228"/>
              <a:ext cx="320040" cy="4117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924" y="2105228"/>
              <a:ext cx="128015" cy="411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184" y="2105228"/>
              <a:ext cx="739647" cy="411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171" y="2105228"/>
              <a:ext cx="1700149" cy="4117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3014" y="2105228"/>
              <a:ext cx="923543" cy="4117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3886" y="2105228"/>
              <a:ext cx="1226515" cy="411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8414" y="2105228"/>
              <a:ext cx="1164589" cy="4117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9411" y="2105228"/>
              <a:ext cx="1466214" cy="411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3936" y="2105228"/>
              <a:ext cx="1264488" cy="4117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30360" y="2105228"/>
              <a:ext cx="131064" cy="4117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05621" y="2105228"/>
              <a:ext cx="326745" cy="4117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78797" y="2105228"/>
              <a:ext cx="1817243" cy="4117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42065" y="2105228"/>
              <a:ext cx="923912" cy="4117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4904" y="2471293"/>
              <a:ext cx="464058" cy="4114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6487" y="2471293"/>
              <a:ext cx="1753362" cy="4114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27630" y="2471293"/>
              <a:ext cx="1626323" cy="4114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85742" y="2471293"/>
              <a:ext cx="4775962" cy="4114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81261" y="2471293"/>
              <a:ext cx="1229652" cy="4114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29418" y="2471293"/>
              <a:ext cx="1203871" cy="4114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554968" y="2471293"/>
              <a:ext cx="313944" cy="4114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4904" y="2837053"/>
              <a:ext cx="1766951" cy="4114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40280" y="2837053"/>
              <a:ext cx="2252091" cy="4114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90542" y="2837053"/>
              <a:ext cx="1663191" cy="4114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87490" y="2837053"/>
              <a:ext cx="131063" cy="4114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12102" y="2837053"/>
              <a:ext cx="1449070" cy="4114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59217" y="2837053"/>
              <a:ext cx="1014983" cy="4114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66022" y="2837053"/>
              <a:ext cx="1075690" cy="4114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47122" y="2837053"/>
              <a:ext cx="1611376" cy="4114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4904" y="3202813"/>
              <a:ext cx="7538593" cy="4114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36357" y="3202813"/>
              <a:ext cx="1987804" cy="4114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882885" y="3202813"/>
              <a:ext cx="2000885" cy="4114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4904" y="3568268"/>
              <a:ext cx="1224419" cy="41178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27048" y="3568268"/>
              <a:ext cx="310896" cy="4117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58695" y="3568268"/>
              <a:ext cx="1259611" cy="4117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38526" y="3568268"/>
              <a:ext cx="326136" cy="4117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79318" y="3568268"/>
              <a:ext cx="792480" cy="4117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3301" y="3568268"/>
              <a:ext cx="131063" cy="411784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374904" y="4666234"/>
            <a:ext cx="329565" cy="411480"/>
            <a:chOff x="374904" y="4666234"/>
            <a:chExt cx="329565" cy="411480"/>
          </a:xfrm>
        </p:grpSpPr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4904" y="4666234"/>
              <a:ext cx="329184" cy="41148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9496" y="4666234"/>
              <a:ext cx="131064" cy="411480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790955" y="4666234"/>
            <a:ext cx="5695950" cy="411480"/>
            <a:chOff x="790955" y="4666234"/>
            <a:chExt cx="5695950" cy="411480"/>
          </a:xfrm>
        </p:grpSpPr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0955" y="4666234"/>
              <a:ext cx="1250556" cy="41148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71116" y="4666234"/>
              <a:ext cx="2415285" cy="4114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11294" y="4666234"/>
              <a:ext cx="1975485" cy="4114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22186" y="4666234"/>
              <a:ext cx="131063" cy="411480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6573646" y="4666234"/>
            <a:ext cx="3919220" cy="411480"/>
            <a:chOff x="6573646" y="4666234"/>
            <a:chExt cx="3919220" cy="411480"/>
          </a:xfrm>
        </p:grpSpPr>
        <p:pic>
          <p:nvPicPr>
            <p:cNvPr id="49" name="object 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73646" y="4666234"/>
              <a:ext cx="1332737" cy="4114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927212" y="4666234"/>
              <a:ext cx="2317369" cy="4114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276077" y="4666234"/>
              <a:ext cx="216407" cy="411480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0570209" y="4666234"/>
            <a:ext cx="1286510" cy="411480"/>
            <a:chOff x="10570209" y="4666234"/>
            <a:chExt cx="1286510" cy="411480"/>
          </a:xfrm>
        </p:grpSpPr>
        <p:pic>
          <p:nvPicPr>
            <p:cNvPr id="53" name="object 5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570209" y="4666234"/>
              <a:ext cx="832484" cy="4114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422379" y="4666234"/>
              <a:ext cx="434340" cy="411480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74904" y="5031689"/>
            <a:ext cx="9544050" cy="412115"/>
            <a:chOff x="374904" y="5031689"/>
            <a:chExt cx="9544050" cy="412115"/>
          </a:xfrm>
        </p:grpSpPr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4904" y="5031689"/>
              <a:ext cx="1458976" cy="4117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860804" y="5031689"/>
              <a:ext cx="1278763" cy="41178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167126" y="5031689"/>
              <a:ext cx="4124960" cy="4117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322185" y="5031689"/>
              <a:ext cx="1302766" cy="4117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649588" y="5031689"/>
              <a:ext cx="1269072" cy="411784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9965181" y="5031689"/>
            <a:ext cx="1903730" cy="412115"/>
            <a:chOff x="9965181" y="5031689"/>
            <a:chExt cx="1903730" cy="412115"/>
          </a:xfrm>
        </p:grpSpPr>
        <p:pic>
          <p:nvPicPr>
            <p:cNvPr id="62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965181" y="5031689"/>
              <a:ext cx="1556512" cy="41178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554967" y="5031689"/>
              <a:ext cx="313944" cy="411784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74904" y="5398008"/>
            <a:ext cx="11503660" cy="1143635"/>
            <a:chOff x="374904" y="5398008"/>
            <a:chExt cx="11503660" cy="1143635"/>
          </a:xfrm>
        </p:grpSpPr>
        <p:pic>
          <p:nvPicPr>
            <p:cNvPr id="65" name="object 6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4904" y="5398008"/>
              <a:ext cx="2250440" cy="41148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645918" y="5398008"/>
              <a:ext cx="2598038" cy="41148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263007" y="5398008"/>
              <a:ext cx="2402205" cy="41148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86421" y="5398008"/>
              <a:ext cx="919886" cy="41148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634348" y="5398008"/>
              <a:ext cx="2098802" cy="41148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754613" y="5398008"/>
              <a:ext cx="591312" cy="41148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379708" y="5398008"/>
              <a:ext cx="498348" cy="41148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4904" y="5763768"/>
              <a:ext cx="1059688" cy="41148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60931" y="5763768"/>
              <a:ext cx="464057" cy="41148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748028" y="5763768"/>
              <a:ext cx="1715262" cy="41148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386581" y="5763768"/>
              <a:ext cx="496062" cy="41148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95013" y="5763768"/>
              <a:ext cx="329184" cy="41148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037330" y="5763768"/>
              <a:ext cx="286512" cy="4114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258309" y="5763768"/>
              <a:ext cx="1481709" cy="41148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654675" y="5763768"/>
              <a:ext cx="1421638" cy="41148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996048" y="5763768"/>
              <a:ext cx="461772" cy="41148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381621" y="5763768"/>
              <a:ext cx="1683130" cy="41148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989440" y="5763768"/>
              <a:ext cx="1343152" cy="41148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242549" y="5763768"/>
              <a:ext cx="1632711" cy="41148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4904" y="6129528"/>
              <a:ext cx="326136" cy="41178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14172" y="6129528"/>
              <a:ext cx="1339342" cy="41178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865376" y="6129528"/>
              <a:ext cx="1414779" cy="4117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22930" y="6129528"/>
              <a:ext cx="131064" cy="411784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246120" y="457530"/>
            <a:ext cx="5987033" cy="7562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2105228"/>
            <a:ext cx="11217275" cy="2241550"/>
            <a:chOff x="374904" y="2105228"/>
            <a:chExt cx="11217275" cy="2241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2105228"/>
              <a:ext cx="326136" cy="4117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2" y="2105228"/>
              <a:ext cx="2679318" cy="411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3305" y="2105228"/>
              <a:ext cx="910742" cy="411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2257" y="2105228"/>
              <a:ext cx="6807961" cy="4117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904" y="2471293"/>
              <a:ext cx="10963656" cy="411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904" y="2837053"/>
              <a:ext cx="6163691" cy="411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5338" y="2837053"/>
              <a:ext cx="3869563" cy="4114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17582" y="2837053"/>
              <a:ext cx="216407" cy="4114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25785" y="2837053"/>
              <a:ext cx="516127" cy="4114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904" y="3202813"/>
              <a:ext cx="6106922" cy="4114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2855" y="3202813"/>
              <a:ext cx="4373372" cy="4114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904" y="3568268"/>
              <a:ext cx="11217148" cy="4117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904" y="3934714"/>
              <a:ext cx="2003933" cy="4114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35708" y="3934714"/>
              <a:ext cx="5902959" cy="4114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88172" y="3934714"/>
              <a:ext cx="131064" cy="41148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74904" y="4666234"/>
            <a:ext cx="11496675" cy="1509395"/>
            <a:chOff x="374904" y="4666234"/>
            <a:chExt cx="11496675" cy="1509395"/>
          </a:xfrm>
        </p:grpSpPr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904" y="4666234"/>
              <a:ext cx="344424" cy="4114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116" y="4666234"/>
              <a:ext cx="2282698" cy="4114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87065" y="4666234"/>
              <a:ext cx="1000353" cy="4114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0693" y="4666234"/>
              <a:ext cx="1489964" cy="4114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86579" y="4666234"/>
              <a:ext cx="6391783" cy="4114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4904" y="5031689"/>
              <a:ext cx="11496294" cy="4117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4904" y="5398008"/>
              <a:ext cx="1870329" cy="4114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65604" y="5398008"/>
              <a:ext cx="8344789" cy="4114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4904" y="5763768"/>
              <a:ext cx="11304905" cy="411480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246120" y="457530"/>
            <a:ext cx="5987033" cy="7562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2822" y="1683461"/>
            <a:ext cx="1384934" cy="6861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18816" y="1667586"/>
            <a:ext cx="1379855" cy="686435"/>
            <a:chOff x="2718816" y="1667586"/>
            <a:chExt cx="1379855" cy="6864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8816" y="1667586"/>
              <a:ext cx="946861" cy="686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0006" y="1667586"/>
              <a:ext cx="539496" cy="6861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9754" y="1667586"/>
              <a:ext cx="478536" cy="686104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84048" y="1427404"/>
            <a:ext cx="546735" cy="547370"/>
          </a:xfrm>
          <a:custGeom>
            <a:avLst/>
            <a:gdLst/>
            <a:ahLst/>
            <a:cxnLst/>
            <a:rect l="l" t="t" r="r" b="b"/>
            <a:pathLst>
              <a:path w="546735" h="547369">
                <a:moveTo>
                  <a:pt x="273255" y="0"/>
                </a:moveTo>
                <a:lnTo>
                  <a:pt x="252204" y="80196"/>
                </a:lnTo>
                <a:lnTo>
                  <a:pt x="227149" y="144708"/>
                </a:lnTo>
                <a:lnTo>
                  <a:pt x="193527" y="193732"/>
                </a:lnTo>
                <a:lnTo>
                  <a:pt x="142124" y="224959"/>
                </a:lnTo>
                <a:lnTo>
                  <a:pt x="77950" y="250308"/>
                </a:lnTo>
                <a:lnTo>
                  <a:pt x="23183" y="267322"/>
                </a:lnTo>
                <a:lnTo>
                  <a:pt x="0" y="273540"/>
                </a:lnTo>
                <a:lnTo>
                  <a:pt x="23183" y="279759"/>
                </a:lnTo>
                <a:lnTo>
                  <a:pt x="77950" y="296775"/>
                </a:lnTo>
                <a:lnTo>
                  <a:pt x="142124" y="322125"/>
                </a:lnTo>
                <a:lnTo>
                  <a:pt x="193527" y="353348"/>
                </a:lnTo>
                <a:lnTo>
                  <a:pt x="227149" y="402372"/>
                </a:lnTo>
                <a:lnTo>
                  <a:pt x="252204" y="466882"/>
                </a:lnTo>
                <a:lnTo>
                  <a:pt x="267853" y="523055"/>
                </a:lnTo>
                <a:lnTo>
                  <a:pt x="273255" y="547073"/>
                </a:lnTo>
                <a:lnTo>
                  <a:pt x="278658" y="523055"/>
                </a:lnTo>
                <a:lnTo>
                  <a:pt x="294305" y="466882"/>
                </a:lnTo>
                <a:lnTo>
                  <a:pt x="319360" y="402374"/>
                </a:lnTo>
                <a:lnTo>
                  <a:pt x="352984" y="353352"/>
                </a:lnTo>
                <a:lnTo>
                  <a:pt x="404384" y="322130"/>
                </a:lnTo>
                <a:lnTo>
                  <a:pt x="468550" y="296779"/>
                </a:lnTo>
                <a:lnTo>
                  <a:pt x="523310" y="279764"/>
                </a:lnTo>
                <a:lnTo>
                  <a:pt x="546490" y="273544"/>
                </a:lnTo>
                <a:lnTo>
                  <a:pt x="523310" y="267326"/>
                </a:lnTo>
                <a:lnTo>
                  <a:pt x="468552" y="250311"/>
                </a:lnTo>
                <a:lnTo>
                  <a:pt x="404388" y="224959"/>
                </a:lnTo>
                <a:lnTo>
                  <a:pt x="352989" y="193732"/>
                </a:lnTo>
                <a:lnTo>
                  <a:pt x="319362" y="144708"/>
                </a:lnTo>
                <a:lnTo>
                  <a:pt x="294306" y="80196"/>
                </a:lnTo>
                <a:lnTo>
                  <a:pt x="278658" y="24019"/>
                </a:lnTo>
                <a:lnTo>
                  <a:pt x="273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76177" y="1421308"/>
            <a:ext cx="545465" cy="547370"/>
          </a:xfrm>
          <a:custGeom>
            <a:avLst/>
            <a:gdLst/>
            <a:ahLst/>
            <a:cxnLst/>
            <a:rect l="l" t="t" r="r" b="b"/>
            <a:pathLst>
              <a:path w="545465" h="547369">
                <a:moveTo>
                  <a:pt x="272501" y="0"/>
                </a:moveTo>
                <a:lnTo>
                  <a:pt x="251508" y="80196"/>
                </a:lnTo>
                <a:lnTo>
                  <a:pt x="226522" y="144708"/>
                </a:lnTo>
                <a:lnTo>
                  <a:pt x="192993" y="193732"/>
                </a:lnTo>
                <a:lnTo>
                  <a:pt x="141732" y="224959"/>
                </a:lnTo>
                <a:lnTo>
                  <a:pt x="77735" y="250308"/>
                </a:lnTo>
                <a:lnTo>
                  <a:pt x="23119" y="267322"/>
                </a:lnTo>
                <a:lnTo>
                  <a:pt x="0" y="273540"/>
                </a:lnTo>
                <a:lnTo>
                  <a:pt x="23119" y="279759"/>
                </a:lnTo>
                <a:lnTo>
                  <a:pt x="77735" y="296775"/>
                </a:lnTo>
                <a:lnTo>
                  <a:pt x="141732" y="322125"/>
                </a:lnTo>
                <a:lnTo>
                  <a:pt x="192993" y="353348"/>
                </a:lnTo>
                <a:lnTo>
                  <a:pt x="226522" y="402372"/>
                </a:lnTo>
                <a:lnTo>
                  <a:pt x="251508" y="466882"/>
                </a:lnTo>
                <a:lnTo>
                  <a:pt x="267113" y="523055"/>
                </a:lnTo>
                <a:lnTo>
                  <a:pt x="272501" y="547073"/>
                </a:lnTo>
                <a:lnTo>
                  <a:pt x="277888" y="523055"/>
                </a:lnTo>
                <a:lnTo>
                  <a:pt x="293493" y="466882"/>
                </a:lnTo>
                <a:lnTo>
                  <a:pt x="318478" y="402374"/>
                </a:lnTo>
                <a:lnTo>
                  <a:pt x="352010" y="353352"/>
                </a:lnTo>
                <a:lnTo>
                  <a:pt x="403268" y="322130"/>
                </a:lnTo>
                <a:lnTo>
                  <a:pt x="467257" y="296779"/>
                </a:lnTo>
                <a:lnTo>
                  <a:pt x="521865" y="279764"/>
                </a:lnTo>
                <a:lnTo>
                  <a:pt x="544982" y="273544"/>
                </a:lnTo>
                <a:lnTo>
                  <a:pt x="521866" y="267326"/>
                </a:lnTo>
                <a:lnTo>
                  <a:pt x="467259" y="250311"/>
                </a:lnTo>
                <a:lnTo>
                  <a:pt x="403272" y="224959"/>
                </a:lnTo>
                <a:lnTo>
                  <a:pt x="352014" y="193732"/>
                </a:lnTo>
                <a:lnTo>
                  <a:pt x="318480" y="144708"/>
                </a:lnTo>
                <a:lnTo>
                  <a:pt x="293493" y="80196"/>
                </a:lnTo>
                <a:lnTo>
                  <a:pt x="277888" y="24019"/>
                </a:lnTo>
                <a:lnTo>
                  <a:pt x="272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508750" y="2642361"/>
            <a:ext cx="4813300" cy="2526030"/>
            <a:chOff x="6508750" y="2642361"/>
            <a:chExt cx="4813300" cy="2526030"/>
          </a:xfrm>
        </p:grpSpPr>
        <p:sp>
          <p:nvSpPr>
            <p:cNvPr id="11" name="object 11"/>
            <p:cNvSpPr/>
            <p:nvPr/>
          </p:nvSpPr>
          <p:spPr>
            <a:xfrm>
              <a:off x="6515100" y="2648711"/>
              <a:ext cx="4800600" cy="2513330"/>
            </a:xfrm>
            <a:custGeom>
              <a:avLst/>
              <a:gdLst/>
              <a:ahLst/>
              <a:cxnLst/>
              <a:rect l="l" t="t" r="r" b="b"/>
              <a:pathLst>
                <a:path w="4800600" h="2513329">
                  <a:moveTo>
                    <a:pt x="0" y="1256538"/>
                  </a:moveTo>
                  <a:lnTo>
                    <a:pt x="907" y="1208342"/>
                  </a:lnTo>
                  <a:lnTo>
                    <a:pt x="3607" y="1160606"/>
                  </a:lnTo>
                  <a:lnTo>
                    <a:pt x="8069" y="1113361"/>
                  </a:lnTo>
                  <a:lnTo>
                    <a:pt x="14258" y="1066639"/>
                  </a:lnTo>
                  <a:lnTo>
                    <a:pt x="22142" y="1020474"/>
                  </a:lnTo>
                  <a:lnTo>
                    <a:pt x="31690" y="974898"/>
                  </a:lnTo>
                  <a:lnTo>
                    <a:pt x="42868" y="929943"/>
                  </a:lnTo>
                  <a:lnTo>
                    <a:pt x="55643" y="885642"/>
                  </a:lnTo>
                  <a:lnTo>
                    <a:pt x="69985" y="842028"/>
                  </a:lnTo>
                  <a:lnTo>
                    <a:pt x="85858" y="799133"/>
                  </a:lnTo>
                  <a:lnTo>
                    <a:pt x="103232" y="756989"/>
                  </a:lnTo>
                  <a:lnTo>
                    <a:pt x="122074" y="715629"/>
                  </a:lnTo>
                  <a:lnTo>
                    <a:pt x="142351" y="675086"/>
                  </a:lnTo>
                  <a:lnTo>
                    <a:pt x="164030" y="635393"/>
                  </a:lnTo>
                  <a:lnTo>
                    <a:pt x="187079" y="596581"/>
                  </a:lnTo>
                  <a:lnTo>
                    <a:pt x="211466" y="558683"/>
                  </a:lnTo>
                  <a:lnTo>
                    <a:pt x="237158" y="521733"/>
                  </a:lnTo>
                  <a:lnTo>
                    <a:pt x="264122" y="485762"/>
                  </a:lnTo>
                  <a:lnTo>
                    <a:pt x="292325" y="450802"/>
                  </a:lnTo>
                  <a:lnTo>
                    <a:pt x="321736" y="416888"/>
                  </a:lnTo>
                  <a:lnTo>
                    <a:pt x="352322" y="384050"/>
                  </a:lnTo>
                  <a:lnTo>
                    <a:pt x="384050" y="352322"/>
                  </a:lnTo>
                  <a:lnTo>
                    <a:pt x="416888" y="321736"/>
                  </a:lnTo>
                  <a:lnTo>
                    <a:pt x="450802" y="292325"/>
                  </a:lnTo>
                  <a:lnTo>
                    <a:pt x="485762" y="264122"/>
                  </a:lnTo>
                  <a:lnTo>
                    <a:pt x="521733" y="237158"/>
                  </a:lnTo>
                  <a:lnTo>
                    <a:pt x="558683" y="211466"/>
                  </a:lnTo>
                  <a:lnTo>
                    <a:pt x="596581" y="187079"/>
                  </a:lnTo>
                  <a:lnTo>
                    <a:pt x="635393" y="164030"/>
                  </a:lnTo>
                  <a:lnTo>
                    <a:pt x="675086" y="142351"/>
                  </a:lnTo>
                  <a:lnTo>
                    <a:pt x="715629" y="122074"/>
                  </a:lnTo>
                  <a:lnTo>
                    <a:pt x="756989" y="103232"/>
                  </a:lnTo>
                  <a:lnTo>
                    <a:pt x="799133" y="85858"/>
                  </a:lnTo>
                  <a:lnTo>
                    <a:pt x="842028" y="69985"/>
                  </a:lnTo>
                  <a:lnTo>
                    <a:pt x="885642" y="55643"/>
                  </a:lnTo>
                  <a:lnTo>
                    <a:pt x="929943" y="42868"/>
                  </a:lnTo>
                  <a:lnTo>
                    <a:pt x="974898" y="31690"/>
                  </a:lnTo>
                  <a:lnTo>
                    <a:pt x="1020474" y="22142"/>
                  </a:lnTo>
                  <a:lnTo>
                    <a:pt x="1066639" y="14258"/>
                  </a:lnTo>
                  <a:lnTo>
                    <a:pt x="1113361" y="8069"/>
                  </a:lnTo>
                  <a:lnTo>
                    <a:pt x="1160606" y="3607"/>
                  </a:lnTo>
                  <a:lnTo>
                    <a:pt x="1208342" y="907"/>
                  </a:lnTo>
                  <a:lnTo>
                    <a:pt x="1256538" y="0"/>
                  </a:lnTo>
                  <a:lnTo>
                    <a:pt x="3544061" y="0"/>
                  </a:lnTo>
                  <a:lnTo>
                    <a:pt x="3592257" y="907"/>
                  </a:lnTo>
                  <a:lnTo>
                    <a:pt x="3639993" y="3607"/>
                  </a:lnTo>
                  <a:lnTo>
                    <a:pt x="3687238" y="8069"/>
                  </a:lnTo>
                  <a:lnTo>
                    <a:pt x="3733960" y="14258"/>
                  </a:lnTo>
                  <a:lnTo>
                    <a:pt x="3780125" y="22142"/>
                  </a:lnTo>
                  <a:lnTo>
                    <a:pt x="3825701" y="31690"/>
                  </a:lnTo>
                  <a:lnTo>
                    <a:pt x="3870656" y="42868"/>
                  </a:lnTo>
                  <a:lnTo>
                    <a:pt x="3914957" y="55643"/>
                  </a:lnTo>
                  <a:lnTo>
                    <a:pt x="3958571" y="69985"/>
                  </a:lnTo>
                  <a:lnTo>
                    <a:pt x="4001466" y="85858"/>
                  </a:lnTo>
                  <a:lnTo>
                    <a:pt x="4043610" y="103232"/>
                  </a:lnTo>
                  <a:lnTo>
                    <a:pt x="4084970" y="122074"/>
                  </a:lnTo>
                  <a:lnTo>
                    <a:pt x="4125513" y="142351"/>
                  </a:lnTo>
                  <a:lnTo>
                    <a:pt x="4165206" y="164030"/>
                  </a:lnTo>
                  <a:lnTo>
                    <a:pt x="4204018" y="187079"/>
                  </a:lnTo>
                  <a:lnTo>
                    <a:pt x="4241916" y="211466"/>
                  </a:lnTo>
                  <a:lnTo>
                    <a:pt x="4278866" y="237158"/>
                  </a:lnTo>
                  <a:lnTo>
                    <a:pt x="4314837" y="264122"/>
                  </a:lnTo>
                  <a:lnTo>
                    <a:pt x="4349797" y="292325"/>
                  </a:lnTo>
                  <a:lnTo>
                    <a:pt x="4383711" y="321736"/>
                  </a:lnTo>
                  <a:lnTo>
                    <a:pt x="4416549" y="352322"/>
                  </a:lnTo>
                  <a:lnTo>
                    <a:pt x="4448277" y="384050"/>
                  </a:lnTo>
                  <a:lnTo>
                    <a:pt x="4478863" y="416888"/>
                  </a:lnTo>
                  <a:lnTo>
                    <a:pt x="4508274" y="450802"/>
                  </a:lnTo>
                  <a:lnTo>
                    <a:pt x="4536477" y="485762"/>
                  </a:lnTo>
                  <a:lnTo>
                    <a:pt x="4563441" y="521733"/>
                  </a:lnTo>
                  <a:lnTo>
                    <a:pt x="4589133" y="558683"/>
                  </a:lnTo>
                  <a:lnTo>
                    <a:pt x="4613520" y="596581"/>
                  </a:lnTo>
                  <a:lnTo>
                    <a:pt x="4636569" y="635393"/>
                  </a:lnTo>
                  <a:lnTo>
                    <a:pt x="4658248" y="675086"/>
                  </a:lnTo>
                  <a:lnTo>
                    <a:pt x="4678525" y="715629"/>
                  </a:lnTo>
                  <a:lnTo>
                    <a:pt x="4697367" y="756989"/>
                  </a:lnTo>
                  <a:lnTo>
                    <a:pt x="4714741" y="799133"/>
                  </a:lnTo>
                  <a:lnTo>
                    <a:pt x="4730614" y="842028"/>
                  </a:lnTo>
                  <a:lnTo>
                    <a:pt x="4744956" y="885642"/>
                  </a:lnTo>
                  <a:lnTo>
                    <a:pt x="4757731" y="929943"/>
                  </a:lnTo>
                  <a:lnTo>
                    <a:pt x="4768909" y="974898"/>
                  </a:lnTo>
                  <a:lnTo>
                    <a:pt x="4778457" y="1020474"/>
                  </a:lnTo>
                  <a:lnTo>
                    <a:pt x="4786341" y="1066639"/>
                  </a:lnTo>
                  <a:lnTo>
                    <a:pt x="4792530" y="1113361"/>
                  </a:lnTo>
                  <a:lnTo>
                    <a:pt x="4796992" y="1160606"/>
                  </a:lnTo>
                  <a:lnTo>
                    <a:pt x="4799692" y="1208342"/>
                  </a:lnTo>
                  <a:lnTo>
                    <a:pt x="4800600" y="1256538"/>
                  </a:lnTo>
                  <a:lnTo>
                    <a:pt x="4799692" y="1304733"/>
                  </a:lnTo>
                  <a:lnTo>
                    <a:pt x="4796992" y="1352469"/>
                  </a:lnTo>
                  <a:lnTo>
                    <a:pt x="4792530" y="1399714"/>
                  </a:lnTo>
                  <a:lnTo>
                    <a:pt x="4786341" y="1446436"/>
                  </a:lnTo>
                  <a:lnTo>
                    <a:pt x="4778457" y="1492601"/>
                  </a:lnTo>
                  <a:lnTo>
                    <a:pt x="4768909" y="1538177"/>
                  </a:lnTo>
                  <a:lnTo>
                    <a:pt x="4757731" y="1583132"/>
                  </a:lnTo>
                  <a:lnTo>
                    <a:pt x="4744956" y="1627433"/>
                  </a:lnTo>
                  <a:lnTo>
                    <a:pt x="4730614" y="1671047"/>
                  </a:lnTo>
                  <a:lnTo>
                    <a:pt x="4714741" y="1713942"/>
                  </a:lnTo>
                  <a:lnTo>
                    <a:pt x="4697367" y="1756086"/>
                  </a:lnTo>
                  <a:lnTo>
                    <a:pt x="4678525" y="1797446"/>
                  </a:lnTo>
                  <a:lnTo>
                    <a:pt x="4658248" y="1837989"/>
                  </a:lnTo>
                  <a:lnTo>
                    <a:pt x="4636569" y="1877682"/>
                  </a:lnTo>
                  <a:lnTo>
                    <a:pt x="4613520" y="1916494"/>
                  </a:lnTo>
                  <a:lnTo>
                    <a:pt x="4589133" y="1954392"/>
                  </a:lnTo>
                  <a:lnTo>
                    <a:pt x="4563441" y="1991342"/>
                  </a:lnTo>
                  <a:lnTo>
                    <a:pt x="4536477" y="2027313"/>
                  </a:lnTo>
                  <a:lnTo>
                    <a:pt x="4508274" y="2062273"/>
                  </a:lnTo>
                  <a:lnTo>
                    <a:pt x="4478863" y="2096187"/>
                  </a:lnTo>
                  <a:lnTo>
                    <a:pt x="4448277" y="2129025"/>
                  </a:lnTo>
                  <a:lnTo>
                    <a:pt x="4416549" y="2160753"/>
                  </a:lnTo>
                  <a:lnTo>
                    <a:pt x="4383711" y="2191339"/>
                  </a:lnTo>
                  <a:lnTo>
                    <a:pt x="4349797" y="2220750"/>
                  </a:lnTo>
                  <a:lnTo>
                    <a:pt x="4314837" y="2248953"/>
                  </a:lnTo>
                  <a:lnTo>
                    <a:pt x="4278866" y="2275917"/>
                  </a:lnTo>
                  <a:lnTo>
                    <a:pt x="4241916" y="2301609"/>
                  </a:lnTo>
                  <a:lnTo>
                    <a:pt x="4204018" y="2325996"/>
                  </a:lnTo>
                  <a:lnTo>
                    <a:pt x="4165206" y="2349045"/>
                  </a:lnTo>
                  <a:lnTo>
                    <a:pt x="4125513" y="2370724"/>
                  </a:lnTo>
                  <a:lnTo>
                    <a:pt x="4084970" y="2391001"/>
                  </a:lnTo>
                  <a:lnTo>
                    <a:pt x="4043610" y="2409843"/>
                  </a:lnTo>
                  <a:lnTo>
                    <a:pt x="4001466" y="2427217"/>
                  </a:lnTo>
                  <a:lnTo>
                    <a:pt x="3958571" y="2443090"/>
                  </a:lnTo>
                  <a:lnTo>
                    <a:pt x="3914957" y="2457432"/>
                  </a:lnTo>
                  <a:lnTo>
                    <a:pt x="3870656" y="2470207"/>
                  </a:lnTo>
                  <a:lnTo>
                    <a:pt x="3825701" y="2481385"/>
                  </a:lnTo>
                  <a:lnTo>
                    <a:pt x="3780125" y="2490933"/>
                  </a:lnTo>
                  <a:lnTo>
                    <a:pt x="3733960" y="2498817"/>
                  </a:lnTo>
                  <a:lnTo>
                    <a:pt x="3687238" y="2505006"/>
                  </a:lnTo>
                  <a:lnTo>
                    <a:pt x="3639993" y="2509468"/>
                  </a:lnTo>
                  <a:lnTo>
                    <a:pt x="3592257" y="2512168"/>
                  </a:lnTo>
                  <a:lnTo>
                    <a:pt x="3544061" y="2513076"/>
                  </a:lnTo>
                  <a:lnTo>
                    <a:pt x="1256538" y="2513076"/>
                  </a:lnTo>
                  <a:lnTo>
                    <a:pt x="1208342" y="2512168"/>
                  </a:lnTo>
                  <a:lnTo>
                    <a:pt x="1160606" y="2509468"/>
                  </a:lnTo>
                  <a:lnTo>
                    <a:pt x="1113361" y="2505006"/>
                  </a:lnTo>
                  <a:lnTo>
                    <a:pt x="1066639" y="2498817"/>
                  </a:lnTo>
                  <a:lnTo>
                    <a:pt x="1020474" y="2490933"/>
                  </a:lnTo>
                  <a:lnTo>
                    <a:pt x="974898" y="2481385"/>
                  </a:lnTo>
                  <a:lnTo>
                    <a:pt x="929943" y="2470207"/>
                  </a:lnTo>
                  <a:lnTo>
                    <a:pt x="885642" y="2457432"/>
                  </a:lnTo>
                  <a:lnTo>
                    <a:pt x="842028" y="2443090"/>
                  </a:lnTo>
                  <a:lnTo>
                    <a:pt x="799133" y="2427217"/>
                  </a:lnTo>
                  <a:lnTo>
                    <a:pt x="756989" y="2409843"/>
                  </a:lnTo>
                  <a:lnTo>
                    <a:pt x="715629" y="2391001"/>
                  </a:lnTo>
                  <a:lnTo>
                    <a:pt x="675086" y="2370724"/>
                  </a:lnTo>
                  <a:lnTo>
                    <a:pt x="635393" y="2349045"/>
                  </a:lnTo>
                  <a:lnTo>
                    <a:pt x="596581" y="2325996"/>
                  </a:lnTo>
                  <a:lnTo>
                    <a:pt x="558683" y="2301609"/>
                  </a:lnTo>
                  <a:lnTo>
                    <a:pt x="521733" y="2275917"/>
                  </a:lnTo>
                  <a:lnTo>
                    <a:pt x="485762" y="2248953"/>
                  </a:lnTo>
                  <a:lnTo>
                    <a:pt x="450802" y="2220750"/>
                  </a:lnTo>
                  <a:lnTo>
                    <a:pt x="416888" y="2191339"/>
                  </a:lnTo>
                  <a:lnTo>
                    <a:pt x="384050" y="2160753"/>
                  </a:lnTo>
                  <a:lnTo>
                    <a:pt x="352322" y="2129025"/>
                  </a:lnTo>
                  <a:lnTo>
                    <a:pt x="321736" y="2096187"/>
                  </a:lnTo>
                  <a:lnTo>
                    <a:pt x="292325" y="2062273"/>
                  </a:lnTo>
                  <a:lnTo>
                    <a:pt x="264122" y="2027313"/>
                  </a:lnTo>
                  <a:lnTo>
                    <a:pt x="237158" y="1991342"/>
                  </a:lnTo>
                  <a:lnTo>
                    <a:pt x="211466" y="1954392"/>
                  </a:lnTo>
                  <a:lnTo>
                    <a:pt x="187079" y="1916494"/>
                  </a:lnTo>
                  <a:lnTo>
                    <a:pt x="164030" y="1877682"/>
                  </a:lnTo>
                  <a:lnTo>
                    <a:pt x="142351" y="1837989"/>
                  </a:lnTo>
                  <a:lnTo>
                    <a:pt x="122074" y="1797446"/>
                  </a:lnTo>
                  <a:lnTo>
                    <a:pt x="103232" y="1756086"/>
                  </a:lnTo>
                  <a:lnTo>
                    <a:pt x="85858" y="1713942"/>
                  </a:lnTo>
                  <a:lnTo>
                    <a:pt x="69985" y="1671047"/>
                  </a:lnTo>
                  <a:lnTo>
                    <a:pt x="55643" y="1627433"/>
                  </a:lnTo>
                  <a:lnTo>
                    <a:pt x="42868" y="1583132"/>
                  </a:lnTo>
                  <a:lnTo>
                    <a:pt x="31690" y="1538177"/>
                  </a:lnTo>
                  <a:lnTo>
                    <a:pt x="22142" y="1492601"/>
                  </a:lnTo>
                  <a:lnTo>
                    <a:pt x="14258" y="1446436"/>
                  </a:lnTo>
                  <a:lnTo>
                    <a:pt x="8069" y="1399714"/>
                  </a:lnTo>
                  <a:lnTo>
                    <a:pt x="3607" y="1352469"/>
                  </a:lnTo>
                  <a:lnTo>
                    <a:pt x="907" y="1304733"/>
                  </a:lnTo>
                  <a:lnTo>
                    <a:pt x="0" y="12565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5427" y="2825495"/>
              <a:ext cx="2347849" cy="4800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55961" y="2825495"/>
              <a:ext cx="544068" cy="480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84947" y="3252165"/>
              <a:ext cx="1729867" cy="4803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12579" y="3252165"/>
              <a:ext cx="970026" cy="4803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76941" y="3252165"/>
              <a:ext cx="344424" cy="4803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43444" y="3679189"/>
              <a:ext cx="2258059" cy="4800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01682" y="3679189"/>
              <a:ext cx="377951" cy="4800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20813" y="4105909"/>
              <a:ext cx="2085721" cy="4800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05316" y="4105909"/>
              <a:ext cx="2006980" cy="4800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74636" y="4532629"/>
              <a:ext cx="1095451" cy="4800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74379" y="4532629"/>
              <a:ext cx="1084478" cy="4800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68027" y="4532629"/>
              <a:ext cx="1093990" cy="4800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79634" y="4532629"/>
              <a:ext cx="359664" cy="48006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080261" y="2880105"/>
            <a:ext cx="4812030" cy="2526030"/>
            <a:chOff x="1080261" y="2880105"/>
            <a:chExt cx="4812030" cy="2526030"/>
          </a:xfrm>
        </p:grpSpPr>
        <p:sp>
          <p:nvSpPr>
            <p:cNvPr id="26" name="object 26"/>
            <p:cNvSpPr/>
            <p:nvPr/>
          </p:nvSpPr>
          <p:spPr>
            <a:xfrm>
              <a:off x="1086611" y="2886455"/>
              <a:ext cx="4799330" cy="2513330"/>
            </a:xfrm>
            <a:custGeom>
              <a:avLst/>
              <a:gdLst/>
              <a:ahLst/>
              <a:cxnLst/>
              <a:rect l="l" t="t" r="r" b="b"/>
              <a:pathLst>
                <a:path w="4799330" h="2513329">
                  <a:moveTo>
                    <a:pt x="0" y="1256538"/>
                  </a:moveTo>
                  <a:lnTo>
                    <a:pt x="907" y="1208342"/>
                  </a:lnTo>
                  <a:lnTo>
                    <a:pt x="3607" y="1160606"/>
                  </a:lnTo>
                  <a:lnTo>
                    <a:pt x="8069" y="1113361"/>
                  </a:lnTo>
                  <a:lnTo>
                    <a:pt x="14258" y="1066639"/>
                  </a:lnTo>
                  <a:lnTo>
                    <a:pt x="22142" y="1020474"/>
                  </a:lnTo>
                  <a:lnTo>
                    <a:pt x="31690" y="974898"/>
                  </a:lnTo>
                  <a:lnTo>
                    <a:pt x="42868" y="929943"/>
                  </a:lnTo>
                  <a:lnTo>
                    <a:pt x="55643" y="885642"/>
                  </a:lnTo>
                  <a:lnTo>
                    <a:pt x="69985" y="842028"/>
                  </a:lnTo>
                  <a:lnTo>
                    <a:pt x="85858" y="799133"/>
                  </a:lnTo>
                  <a:lnTo>
                    <a:pt x="103232" y="756989"/>
                  </a:lnTo>
                  <a:lnTo>
                    <a:pt x="122074" y="715629"/>
                  </a:lnTo>
                  <a:lnTo>
                    <a:pt x="142351" y="675086"/>
                  </a:lnTo>
                  <a:lnTo>
                    <a:pt x="164030" y="635393"/>
                  </a:lnTo>
                  <a:lnTo>
                    <a:pt x="187079" y="596581"/>
                  </a:lnTo>
                  <a:lnTo>
                    <a:pt x="211466" y="558683"/>
                  </a:lnTo>
                  <a:lnTo>
                    <a:pt x="237158" y="521733"/>
                  </a:lnTo>
                  <a:lnTo>
                    <a:pt x="264122" y="485762"/>
                  </a:lnTo>
                  <a:lnTo>
                    <a:pt x="292325" y="450802"/>
                  </a:lnTo>
                  <a:lnTo>
                    <a:pt x="321736" y="416888"/>
                  </a:lnTo>
                  <a:lnTo>
                    <a:pt x="352322" y="384050"/>
                  </a:lnTo>
                  <a:lnTo>
                    <a:pt x="384050" y="352322"/>
                  </a:lnTo>
                  <a:lnTo>
                    <a:pt x="416888" y="321736"/>
                  </a:lnTo>
                  <a:lnTo>
                    <a:pt x="450802" y="292325"/>
                  </a:lnTo>
                  <a:lnTo>
                    <a:pt x="485762" y="264122"/>
                  </a:lnTo>
                  <a:lnTo>
                    <a:pt x="521733" y="237158"/>
                  </a:lnTo>
                  <a:lnTo>
                    <a:pt x="558683" y="211466"/>
                  </a:lnTo>
                  <a:lnTo>
                    <a:pt x="596581" y="187079"/>
                  </a:lnTo>
                  <a:lnTo>
                    <a:pt x="635393" y="164030"/>
                  </a:lnTo>
                  <a:lnTo>
                    <a:pt x="675086" y="142351"/>
                  </a:lnTo>
                  <a:lnTo>
                    <a:pt x="715629" y="122074"/>
                  </a:lnTo>
                  <a:lnTo>
                    <a:pt x="756989" y="103232"/>
                  </a:lnTo>
                  <a:lnTo>
                    <a:pt x="799133" y="85858"/>
                  </a:lnTo>
                  <a:lnTo>
                    <a:pt x="842028" y="69985"/>
                  </a:lnTo>
                  <a:lnTo>
                    <a:pt x="885642" y="55643"/>
                  </a:lnTo>
                  <a:lnTo>
                    <a:pt x="929943" y="42868"/>
                  </a:lnTo>
                  <a:lnTo>
                    <a:pt x="974898" y="31690"/>
                  </a:lnTo>
                  <a:lnTo>
                    <a:pt x="1020474" y="22142"/>
                  </a:lnTo>
                  <a:lnTo>
                    <a:pt x="1066639" y="14258"/>
                  </a:lnTo>
                  <a:lnTo>
                    <a:pt x="1113361" y="8069"/>
                  </a:lnTo>
                  <a:lnTo>
                    <a:pt x="1160606" y="3607"/>
                  </a:lnTo>
                  <a:lnTo>
                    <a:pt x="1208342" y="907"/>
                  </a:lnTo>
                  <a:lnTo>
                    <a:pt x="1256538" y="0"/>
                  </a:lnTo>
                  <a:lnTo>
                    <a:pt x="3542538" y="0"/>
                  </a:lnTo>
                  <a:lnTo>
                    <a:pt x="3590733" y="907"/>
                  </a:lnTo>
                  <a:lnTo>
                    <a:pt x="3638469" y="3607"/>
                  </a:lnTo>
                  <a:lnTo>
                    <a:pt x="3685714" y="8069"/>
                  </a:lnTo>
                  <a:lnTo>
                    <a:pt x="3732436" y="14258"/>
                  </a:lnTo>
                  <a:lnTo>
                    <a:pt x="3778601" y="22142"/>
                  </a:lnTo>
                  <a:lnTo>
                    <a:pt x="3824177" y="31690"/>
                  </a:lnTo>
                  <a:lnTo>
                    <a:pt x="3869132" y="42868"/>
                  </a:lnTo>
                  <a:lnTo>
                    <a:pt x="3913433" y="55643"/>
                  </a:lnTo>
                  <a:lnTo>
                    <a:pt x="3957047" y="69985"/>
                  </a:lnTo>
                  <a:lnTo>
                    <a:pt x="3999942" y="85858"/>
                  </a:lnTo>
                  <a:lnTo>
                    <a:pt x="4042086" y="103232"/>
                  </a:lnTo>
                  <a:lnTo>
                    <a:pt x="4083446" y="122074"/>
                  </a:lnTo>
                  <a:lnTo>
                    <a:pt x="4123989" y="142351"/>
                  </a:lnTo>
                  <a:lnTo>
                    <a:pt x="4163682" y="164030"/>
                  </a:lnTo>
                  <a:lnTo>
                    <a:pt x="4202494" y="187079"/>
                  </a:lnTo>
                  <a:lnTo>
                    <a:pt x="4240392" y="211466"/>
                  </a:lnTo>
                  <a:lnTo>
                    <a:pt x="4277342" y="237158"/>
                  </a:lnTo>
                  <a:lnTo>
                    <a:pt x="4313313" y="264122"/>
                  </a:lnTo>
                  <a:lnTo>
                    <a:pt x="4348273" y="292325"/>
                  </a:lnTo>
                  <a:lnTo>
                    <a:pt x="4382187" y="321736"/>
                  </a:lnTo>
                  <a:lnTo>
                    <a:pt x="4415025" y="352322"/>
                  </a:lnTo>
                  <a:lnTo>
                    <a:pt x="4446753" y="384050"/>
                  </a:lnTo>
                  <a:lnTo>
                    <a:pt x="4477339" y="416888"/>
                  </a:lnTo>
                  <a:lnTo>
                    <a:pt x="4506750" y="450802"/>
                  </a:lnTo>
                  <a:lnTo>
                    <a:pt x="4534953" y="485762"/>
                  </a:lnTo>
                  <a:lnTo>
                    <a:pt x="4561917" y="521733"/>
                  </a:lnTo>
                  <a:lnTo>
                    <a:pt x="4587609" y="558683"/>
                  </a:lnTo>
                  <a:lnTo>
                    <a:pt x="4611996" y="596581"/>
                  </a:lnTo>
                  <a:lnTo>
                    <a:pt x="4635045" y="635393"/>
                  </a:lnTo>
                  <a:lnTo>
                    <a:pt x="4656724" y="675086"/>
                  </a:lnTo>
                  <a:lnTo>
                    <a:pt x="4677001" y="715629"/>
                  </a:lnTo>
                  <a:lnTo>
                    <a:pt x="4695843" y="756989"/>
                  </a:lnTo>
                  <a:lnTo>
                    <a:pt x="4713217" y="799133"/>
                  </a:lnTo>
                  <a:lnTo>
                    <a:pt x="4729090" y="842028"/>
                  </a:lnTo>
                  <a:lnTo>
                    <a:pt x="4743432" y="885642"/>
                  </a:lnTo>
                  <a:lnTo>
                    <a:pt x="4756207" y="929943"/>
                  </a:lnTo>
                  <a:lnTo>
                    <a:pt x="4767385" y="974898"/>
                  </a:lnTo>
                  <a:lnTo>
                    <a:pt x="4776933" y="1020474"/>
                  </a:lnTo>
                  <a:lnTo>
                    <a:pt x="4784817" y="1066639"/>
                  </a:lnTo>
                  <a:lnTo>
                    <a:pt x="4791006" y="1113361"/>
                  </a:lnTo>
                  <a:lnTo>
                    <a:pt x="4795468" y="1160606"/>
                  </a:lnTo>
                  <a:lnTo>
                    <a:pt x="4798168" y="1208342"/>
                  </a:lnTo>
                  <a:lnTo>
                    <a:pt x="4799076" y="1256538"/>
                  </a:lnTo>
                  <a:lnTo>
                    <a:pt x="4798168" y="1304733"/>
                  </a:lnTo>
                  <a:lnTo>
                    <a:pt x="4795468" y="1352469"/>
                  </a:lnTo>
                  <a:lnTo>
                    <a:pt x="4791006" y="1399714"/>
                  </a:lnTo>
                  <a:lnTo>
                    <a:pt x="4784817" y="1446436"/>
                  </a:lnTo>
                  <a:lnTo>
                    <a:pt x="4776933" y="1492601"/>
                  </a:lnTo>
                  <a:lnTo>
                    <a:pt x="4767385" y="1538177"/>
                  </a:lnTo>
                  <a:lnTo>
                    <a:pt x="4756207" y="1583132"/>
                  </a:lnTo>
                  <a:lnTo>
                    <a:pt x="4743432" y="1627433"/>
                  </a:lnTo>
                  <a:lnTo>
                    <a:pt x="4729090" y="1671047"/>
                  </a:lnTo>
                  <a:lnTo>
                    <a:pt x="4713217" y="1713942"/>
                  </a:lnTo>
                  <a:lnTo>
                    <a:pt x="4695843" y="1756086"/>
                  </a:lnTo>
                  <a:lnTo>
                    <a:pt x="4677001" y="1797446"/>
                  </a:lnTo>
                  <a:lnTo>
                    <a:pt x="4656724" y="1837989"/>
                  </a:lnTo>
                  <a:lnTo>
                    <a:pt x="4635045" y="1877682"/>
                  </a:lnTo>
                  <a:lnTo>
                    <a:pt x="4611996" y="1916494"/>
                  </a:lnTo>
                  <a:lnTo>
                    <a:pt x="4587609" y="1954392"/>
                  </a:lnTo>
                  <a:lnTo>
                    <a:pt x="4561917" y="1991342"/>
                  </a:lnTo>
                  <a:lnTo>
                    <a:pt x="4534953" y="2027313"/>
                  </a:lnTo>
                  <a:lnTo>
                    <a:pt x="4506750" y="2062273"/>
                  </a:lnTo>
                  <a:lnTo>
                    <a:pt x="4477339" y="2096187"/>
                  </a:lnTo>
                  <a:lnTo>
                    <a:pt x="4446753" y="2129025"/>
                  </a:lnTo>
                  <a:lnTo>
                    <a:pt x="4415025" y="2160753"/>
                  </a:lnTo>
                  <a:lnTo>
                    <a:pt x="4382187" y="2191339"/>
                  </a:lnTo>
                  <a:lnTo>
                    <a:pt x="4348273" y="2220750"/>
                  </a:lnTo>
                  <a:lnTo>
                    <a:pt x="4313313" y="2248953"/>
                  </a:lnTo>
                  <a:lnTo>
                    <a:pt x="4277342" y="2275917"/>
                  </a:lnTo>
                  <a:lnTo>
                    <a:pt x="4240392" y="2301609"/>
                  </a:lnTo>
                  <a:lnTo>
                    <a:pt x="4202494" y="2325996"/>
                  </a:lnTo>
                  <a:lnTo>
                    <a:pt x="4163682" y="2349045"/>
                  </a:lnTo>
                  <a:lnTo>
                    <a:pt x="4123989" y="2370724"/>
                  </a:lnTo>
                  <a:lnTo>
                    <a:pt x="4083446" y="2391001"/>
                  </a:lnTo>
                  <a:lnTo>
                    <a:pt x="4042086" y="2409843"/>
                  </a:lnTo>
                  <a:lnTo>
                    <a:pt x="3999942" y="2427217"/>
                  </a:lnTo>
                  <a:lnTo>
                    <a:pt x="3957047" y="2443090"/>
                  </a:lnTo>
                  <a:lnTo>
                    <a:pt x="3913433" y="2457432"/>
                  </a:lnTo>
                  <a:lnTo>
                    <a:pt x="3869132" y="2470207"/>
                  </a:lnTo>
                  <a:lnTo>
                    <a:pt x="3824177" y="2481385"/>
                  </a:lnTo>
                  <a:lnTo>
                    <a:pt x="3778601" y="2490933"/>
                  </a:lnTo>
                  <a:lnTo>
                    <a:pt x="3732436" y="2498817"/>
                  </a:lnTo>
                  <a:lnTo>
                    <a:pt x="3685714" y="2505006"/>
                  </a:lnTo>
                  <a:lnTo>
                    <a:pt x="3638469" y="2509468"/>
                  </a:lnTo>
                  <a:lnTo>
                    <a:pt x="3590733" y="2512168"/>
                  </a:lnTo>
                  <a:lnTo>
                    <a:pt x="3542538" y="2513076"/>
                  </a:lnTo>
                  <a:lnTo>
                    <a:pt x="1256538" y="2513076"/>
                  </a:lnTo>
                  <a:lnTo>
                    <a:pt x="1208342" y="2512168"/>
                  </a:lnTo>
                  <a:lnTo>
                    <a:pt x="1160606" y="2509468"/>
                  </a:lnTo>
                  <a:lnTo>
                    <a:pt x="1113361" y="2505006"/>
                  </a:lnTo>
                  <a:lnTo>
                    <a:pt x="1066639" y="2498817"/>
                  </a:lnTo>
                  <a:lnTo>
                    <a:pt x="1020474" y="2490933"/>
                  </a:lnTo>
                  <a:lnTo>
                    <a:pt x="974898" y="2481385"/>
                  </a:lnTo>
                  <a:lnTo>
                    <a:pt x="929943" y="2470207"/>
                  </a:lnTo>
                  <a:lnTo>
                    <a:pt x="885642" y="2457432"/>
                  </a:lnTo>
                  <a:lnTo>
                    <a:pt x="842028" y="2443090"/>
                  </a:lnTo>
                  <a:lnTo>
                    <a:pt x="799133" y="2427217"/>
                  </a:lnTo>
                  <a:lnTo>
                    <a:pt x="756989" y="2409843"/>
                  </a:lnTo>
                  <a:lnTo>
                    <a:pt x="715629" y="2391001"/>
                  </a:lnTo>
                  <a:lnTo>
                    <a:pt x="675086" y="2370724"/>
                  </a:lnTo>
                  <a:lnTo>
                    <a:pt x="635393" y="2349045"/>
                  </a:lnTo>
                  <a:lnTo>
                    <a:pt x="596581" y="2325996"/>
                  </a:lnTo>
                  <a:lnTo>
                    <a:pt x="558683" y="2301609"/>
                  </a:lnTo>
                  <a:lnTo>
                    <a:pt x="521733" y="2275917"/>
                  </a:lnTo>
                  <a:lnTo>
                    <a:pt x="485762" y="2248953"/>
                  </a:lnTo>
                  <a:lnTo>
                    <a:pt x="450802" y="2220750"/>
                  </a:lnTo>
                  <a:lnTo>
                    <a:pt x="416888" y="2191339"/>
                  </a:lnTo>
                  <a:lnTo>
                    <a:pt x="384050" y="2160753"/>
                  </a:lnTo>
                  <a:lnTo>
                    <a:pt x="352322" y="2129025"/>
                  </a:lnTo>
                  <a:lnTo>
                    <a:pt x="321736" y="2096187"/>
                  </a:lnTo>
                  <a:lnTo>
                    <a:pt x="292325" y="2062273"/>
                  </a:lnTo>
                  <a:lnTo>
                    <a:pt x="264122" y="2027313"/>
                  </a:lnTo>
                  <a:lnTo>
                    <a:pt x="237158" y="1991342"/>
                  </a:lnTo>
                  <a:lnTo>
                    <a:pt x="211466" y="1954392"/>
                  </a:lnTo>
                  <a:lnTo>
                    <a:pt x="187079" y="1916494"/>
                  </a:lnTo>
                  <a:lnTo>
                    <a:pt x="164030" y="1877682"/>
                  </a:lnTo>
                  <a:lnTo>
                    <a:pt x="142351" y="1837989"/>
                  </a:lnTo>
                  <a:lnTo>
                    <a:pt x="122074" y="1797446"/>
                  </a:lnTo>
                  <a:lnTo>
                    <a:pt x="103232" y="1756086"/>
                  </a:lnTo>
                  <a:lnTo>
                    <a:pt x="85858" y="1713942"/>
                  </a:lnTo>
                  <a:lnTo>
                    <a:pt x="69985" y="1671047"/>
                  </a:lnTo>
                  <a:lnTo>
                    <a:pt x="55643" y="1627433"/>
                  </a:lnTo>
                  <a:lnTo>
                    <a:pt x="42868" y="1583132"/>
                  </a:lnTo>
                  <a:lnTo>
                    <a:pt x="31690" y="1538177"/>
                  </a:lnTo>
                  <a:lnTo>
                    <a:pt x="22142" y="1492601"/>
                  </a:lnTo>
                  <a:lnTo>
                    <a:pt x="14258" y="1446436"/>
                  </a:lnTo>
                  <a:lnTo>
                    <a:pt x="8069" y="1399714"/>
                  </a:lnTo>
                  <a:lnTo>
                    <a:pt x="3607" y="1352469"/>
                  </a:lnTo>
                  <a:lnTo>
                    <a:pt x="907" y="1304733"/>
                  </a:lnTo>
                  <a:lnTo>
                    <a:pt x="0" y="12565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34413" y="3493338"/>
              <a:ext cx="4104894" cy="4803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97963" y="3920616"/>
              <a:ext cx="3164586" cy="4800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6229" y="4347336"/>
              <a:ext cx="3929379" cy="480060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887723" y="457530"/>
            <a:ext cx="4711700" cy="7562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7775" y="391307"/>
            <a:ext cx="4921885" cy="1416685"/>
            <a:chOff x="767775" y="391307"/>
            <a:chExt cx="4921885" cy="14166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280" y="818083"/>
              <a:ext cx="4210812" cy="5504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6876" y="1257554"/>
              <a:ext cx="2218563" cy="5501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7775" y="391307"/>
              <a:ext cx="786130" cy="786765"/>
            </a:xfrm>
            <a:custGeom>
              <a:avLst/>
              <a:gdLst/>
              <a:ahLst/>
              <a:cxnLst/>
              <a:rect l="l" t="t" r="r" b="b"/>
              <a:pathLst>
                <a:path w="786130" h="786765">
                  <a:moveTo>
                    <a:pt x="392946" y="0"/>
                  </a:moveTo>
                  <a:lnTo>
                    <a:pt x="362674" y="115324"/>
                  </a:lnTo>
                  <a:lnTo>
                    <a:pt x="326644" y="208093"/>
                  </a:lnTo>
                  <a:lnTo>
                    <a:pt x="278295" y="278590"/>
                  </a:lnTo>
                  <a:lnTo>
                    <a:pt x="204377" y="323494"/>
                  </a:lnTo>
                  <a:lnTo>
                    <a:pt x="112094" y="359948"/>
                  </a:lnTo>
                  <a:lnTo>
                    <a:pt x="33338" y="384414"/>
                  </a:lnTo>
                  <a:lnTo>
                    <a:pt x="0" y="393355"/>
                  </a:lnTo>
                  <a:lnTo>
                    <a:pt x="33338" y="402298"/>
                  </a:lnTo>
                  <a:lnTo>
                    <a:pt x="112094" y="426767"/>
                  </a:lnTo>
                  <a:lnTo>
                    <a:pt x="204377" y="463221"/>
                  </a:lnTo>
                  <a:lnTo>
                    <a:pt x="278295" y="508120"/>
                  </a:lnTo>
                  <a:lnTo>
                    <a:pt x="326644" y="578618"/>
                  </a:lnTo>
                  <a:lnTo>
                    <a:pt x="362674" y="671384"/>
                  </a:lnTo>
                  <a:lnTo>
                    <a:pt x="385177" y="752162"/>
                  </a:lnTo>
                  <a:lnTo>
                    <a:pt x="392946" y="786701"/>
                  </a:lnTo>
                  <a:lnTo>
                    <a:pt x="400714" y="752163"/>
                  </a:lnTo>
                  <a:lnTo>
                    <a:pt x="423216" y="671384"/>
                  </a:lnTo>
                  <a:lnTo>
                    <a:pt x="459245" y="578621"/>
                  </a:lnTo>
                  <a:lnTo>
                    <a:pt x="507597" y="508127"/>
                  </a:lnTo>
                  <a:lnTo>
                    <a:pt x="581511" y="463228"/>
                  </a:lnTo>
                  <a:lnTo>
                    <a:pt x="673783" y="426774"/>
                  </a:lnTo>
                  <a:lnTo>
                    <a:pt x="752528" y="402305"/>
                  </a:lnTo>
                  <a:lnTo>
                    <a:pt x="785862" y="393362"/>
                  </a:lnTo>
                  <a:lnTo>
                    <a:pt x="752529" y="384419"/>
                  </a:lnTo>
                  <a:lnTo>
                    <a:pt x="673786" y="359951"/>
                  </a:lnTo>
                  <a:lnTo>
                    <a:pt x="581516" y="323495"/>
                  </a:lnTo>
                  <a:lnTo>
                    <a:pt x="507604" y="278590"/>
                  </a:lnTo>
                  <a:lnTo>
                    <a:pt x="459248" y="208093"/>
                  </a:lnTo>
                  <a:lnTo>
                    <a:pt x="423217" y="115324"/>
                  </a:lnTo>
                  <a:lnTo>
                    <a:pt x="400714" y="34540"/>
                  </a:lnTo>
                  <a:lnTo>
                    <a:pt x="392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2256" y="6355079"/>
            <a:ext cx="4792090" cy="37642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589455" y="391307"/>
            <a:ext cx="4705350" cy="1426210"/>
            <a:chOff x="6589455" y="391307"/>
            <a:chExt cx="4705350" cy="14262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200" y="828166"/>
              <a:ext cx="660653" cy="5501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5636" y="828166"/>
              <a:ext cx="316992" cy="5501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14132" y="828166"/>
              <a:ext cx="3380231" cy="5501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55864" y="1266774"/>
              <a:ext cx="2495804" cy="5504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89455" y="391307"/>
              <a:ext cx="786130" cy="786765"/>
            </a:xfrm>
            <a:custGeom>
              <a:avLst/>
              <a:gdLst/>
              <a:ahLst/>
              <a:cxnLst/>
              <a:rect l="l" t="t" r="r" b="b"/>
              <a:pathLst>
                <a:path w="786129" h="786765">
                  <a:moveTo>
                    <a:pt x="392946" y="0"/>
                  </a:moveTo>
                  <a:lnTo>
                    <a:pt x="362674" y="115324"/>
                  </a:lnTo>
                  <a:lnTo>
                    <a:pt x="326644" y="208093"/>
                  </a:lnTo>
                  <a:lnTo>
                    <a:pt x="278295" y="278590"/>
                  </a:lnTo>
                  <a:lnTo>
                    <a:pt x="204377" y="323494"/>
                  </a:lnTo>
                  <a:lnTo>
                    <a:pt x="112094" y="359948"/>
                  </a:lnTo>
                  <a:lnTo>
                    <a:pt x="33338" y="384414"/>
                  </a:lnTo>
                  <a:lnTo>
                    <a:pt x="0" y="393355"/>
                  </a:lnTo>
                  <a:lnTo>
                    <a:pt x="33338" y="402298"/>
                  </a:lnTo>
                  <a:lnTo>
                    <a:pt x="112094" y="426767"/>
                  </a:lnTo>
                  <a:lnTo>
                    <a:pt x="204377" y="463221"/>
                  </a:lnTo>
                  <a:lnTo>
                    <a:pt x="278295" y="508120"/>
                  </a:lnTo>
                  <a:lnTo>
                    <a:pt x="326644" y="578618"/>
                  </a:lnTo>
                  <a:lnTo>
                    <a:pt x="362674" y="671384"/>
                  </a:lnTo>
                  <a:lnTo>
                    <a:pt x="385177" y="752162"/>
                  </a:lnTo>
                  <a:lnTo>
                    <a:pt x="392946" y="786701"/>
                  </a:lnTo>
                  <a:lnTo>
                    <a:pt x="400714" y="752163"/>
                  </a:lnTo>
                  <a:lnTo>
                    <a:pt x="423216" y="671384"/>
                  </a:lnTo>
                  <a:lnTo>
                    <a:pt x="459245" y="578621"/>
                  </a:lnTo>
                  <a:lnTo>
                    <a:pt x="507597" y="508127"/>
                  </a:lnTo>
                  <a:lnTo>
                    <a:pt x="581511" y="463228"/>
                  </a:lnTo>
                  <a:lnTo>
                    <a:pt x="673783" y="426774"/>
                  </a:lnTo>
                  <a:lnTo>
                    <a:pt x="752528" y="402305"/>
                  </a:lnTo>
                  <a:lnTo>
                    <a:pt x="785862" y="393362"/>
                  </a:lnTo>
                  <a:lnTo>
                    <a:pt x="752529" y="384419"/>
                  </a:lnTo>
                  <a:lnTo>
                    <a:pt x="673786" y="359951"/>
                  </a:lnTo>
                  <a:lnTo>
                    <a:pt x="581516" y="323495"/>
                  </a:lnTo>
                  <a:lnTo>
                    <a:pt x="507604" y="278590"/>
                  </a:lnTo>
                  <a:lnTo>
                    <a:pt x="459248" y="208093"/>
                  </a:lnTo>
                  <a:lnTo>
                    <a:pt x="423217" y="115324"/>
                  </a:lnTo>
                  <a:lnTo>
                    <a:pt x="400714" y="34540"/>
                  </a:lnTo>
                  <a:lnTo>
                    <a:pt x="392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24343" y="2292095"/>
            <a:ext cx="3614928" cy="361492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27632" y="2292095"/>
            <a:ext cx="3616452" cy="3614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6C38D0-B777-189E-2218-5312478D583C}"/>
              </a:ext>
            </a:extLst>
          </p:cNvPr>
          <p:cNvSpPr txBox="1"/>
          <p:nvPr/>
        </p:nvSpPr>
        <p:spPr>
          <a:xfrm>
            <a:off x="609600" y="685800"/>
            <a:ext cx="11277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Международные отношения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9-11 классы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1 тур: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9 ноября 9:00 МСК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2 уровень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238193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5157" y="156032"/>
            <a:ext cx="6781800" cy="1359535"/>
            <a:chOff x="2915157" y="156032"/>
            <a:chExt cx="6781800" cy="1359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5157" y="156032"/>
              <a:ext cx="6781800" cy="756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759282"/>
              <a:ext cx="3017901" cy="75620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74904" y="2098878"/>
            <a:ext cx="10149840" cy="907415"/>
            <a:chOff x="374904" y="2098878"/>
            <a:chExt cx="10149840" cy="9074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2098878"/>
              <a:ext cx="9963150" cy="4803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04" y="2526157"/>
              <a:ext cx="8143113" cy="480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4788" y="2526157"/>
              <a:ext cx="408431" cy="480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9005" y="2526157"/>
              <a:ext cx="1975485" cy="48006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74904" y="3379292"/>
            <a:ext cx="10680065" cy="1761489"/>
            <a:chOff x="374904" y="3379292"/>
            <a:chExt cx="10680065" cy="1761489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904" y="3379292"/>
              <a:ext cx="10586974" cy="4803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904" y="3806697"/>
              <a:ext cx="10679557" cy="4800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904" y="4233417"/>
              <a:ext cx="10538460" cy="480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904" y="4660087"/>
              <a:ext cx="2642235" cy="48036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468614" y="5748273"/>
            <a:ext cx="662305" cy="662305"/>
            <a:chOff x="8468614" y="5748273"/>
            <a:chExt cx="662305" cy="662305"/>
          </a:xfrm>
        </p:grpSpPr>
        <p:sp>
          <p:nvSpPr>
            <p:cNvPr id="16" name="object 16"/>
            <p:cNvSpPr/>
            <p:nvPr/>
          </p:nvSpPr>
          <p:spPr>
            <a:xfrm>
              <a:off x="8587823" y="5867458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4" h="426720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74964" y="5754623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1"/>
                  </a:moveTo>
                  <a:lnTo>
                    <a:pt x="3518" y="276644"/>
                  </a:lnTo>
                  <a:lnTo>
                    <a:pt x="13740" y="230861"/>
                  </a:lnTo>
                  <a:lnTo>
                    <a:pt x="30162" y="187765"/>
                  </a:lnTo>
                  <a:lnTo>
                    <a:pt x="52285" y="147859"/>
                  </a:lnTo>
                  <a:lnTo>
                    <a:pt x="79606" y="111644"/>
                  </a:lnTo>
                  <a:lnTo>
                    <a:pt x="111624" y="79623"/>
                  </a:lnTo>
                  <a:lnTo>
                    <a:pt x="147837" y="52298"/>
                  </a:lnTo>
                  <a:lnTo>
                    <a:pt x="187743" y="30171"/>
                  </a:lnTo>
                  <a:lnTo>
                    <a:pt x="230843" y="13744"/>
                  </a:lnTo>
                  <a:lnTo>
                    <a:pt x="276632" y="3519"/>
                  </a:lnTo>
                  <a:lnTo>
                    <a:pt x="324611" y="0"/>
                  </a:lnTo>
                  <a:lnTo>
                    <a:pt x="372591" y="3519"/>
                  </a:lnTo>
                  <a:lnTo>
                    <a:pt x="418380" y="13744"/>
                  </a:lnTo>
                  <a:lnTo>
                    <a:pt x="461480" y="30171"/>
                  </a:lnTo>
                  <a:lnTo>
                    <a:pt x="501386" y="52298"/>
                  </a:lnTo>
                  <a:lnTo>
                    <a:pt x="537599" y="79623"/>
                  </a:lnTo>
                  <a:lnTo>
                    <a:pt x="569617" y="111644"/>
                  </a:lnTo>
                  <a:lnTo>
                    <a:pt x="596938" y="147859"/>
                  </a:lnTo>
                  <a:lnTo>
                    <a:pt x="619061" y="187765"/>
                  </a:lnTo>
                  <a:lnTo>
                    <a:pt x="635483" y="230861"/>
                  </a:lnTo>
                  <a:lnTo>
                    <a:pt x="645705" y="276644"/>
                  </a:lnTo>
                  <a:lnTo>
                    <a:pt x="649224" y="324611"/>
                  </a:lnTo>
                  <a:lnTo>
                    <a:pt x="645705" y="372579"/>
                  </a:lnTo>
                  <a:lnTo>
                    <a:pt x="635483" y="418362"/>
                  </a:lnTo>
                  <a:lnTo>
                    <a:pt x="619061" y="461458"/>
                  </a:lnTo>
                  <a:lnTo>
                    <a:pt x="596938" y="501364"/>
                  </a:lnTo>
                  <a:lnTo>
                    <a:pt x="569617" y="537579"/>
                  </a:lnTo>
                  <a:lnTo>
                    <a:pt x="537599" y="569600"/>
                  </a:lnTo>
                  <a:lnTo>
                    <a:pt x="501386" y="596925"/>
                  </a:lnTo>
                  <a:lnTo>
                    <a:pt x="461480" y="619052"/>
                  </a:lnTo>
                  <a:lnTo>
                    <a:pt x="418380" y="635479"/>
                  </a:lnTo>
                  <a:lnTo>
                    <a:pt x="372591" y="645704"/>
                  </a:lnTo>
                  <a:lnTo>
                    <a:pt x="324611" y="649224"/>
                  </a:lnTo>
                  <a:lnTo>
                    <a:pt x="276632" y="645704"/>
                  </a:lnTo>
                  <a:lnTo>
                    <a:pt x="230843" y="635479"/>
                  </a:lnTo>
                  <a:lnTo>
                    <a:pt x="187743" y="619052"/>
                  </a:lnTo>
                  <a:lnTo>
                    <a:pt x="147837" y="596925"/>
                  </a:lnTo>
                  <a:lnTo>
                    <a:pt x="111624" y="569600"/>
                  </a:lnTo>
                  <a:lnTo>
                    <a:pt x="79606" y="537579"/>
                  </a:lnTo>
                  <a:lnTo>
                    <a:pt x="52285" y="501364"/>
                  </a:lnTo>
                  <a:lnTo>
                    <a:pt x="30162" y="461458"/>
                  </a:lnTo>
                  <a:lnTo>
                    <a:pt x="13740" y="418362"/>
                  </a:lnTo>
                  <a:lnTo>
                    <a:pt x="3518" y="372579"/>
                  </a:lnTo>
                  <a:lnTo>
                    <a:pt x="0" y="32461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02894" y="2640838"/>
            <a:ext cx="1404620" cy="1404620"/>
            <a:chOff x="802894" y="2640838"/>
            <a:chExt cx="1404620" cy="1404620"/>
          </a:xfrm>
        </p:grpSpPr>
        <p:sp>
          <p:nvSpPr>
            <p:cNvPr id="4" name="object 4"/>
            <p:cNvSpPr/>
            <p:nvPr/>
          </p:nvSpPr>
          <p:spPr>
            <a:xfrm>
              <a:off x="1049121" y="2896162"/>
              <a:ext cx="912494" cy="913765"/>
            </a:xfrm>
            <a:custGeom>
              <a:avLst/>
              <a:gdLst/>
              <a:ahLst/>
              <a:cxnLst/>
              <a:rect l="l" t="t" r="r" b="b"/>
              <a:pathLst>
                <a:path w="912494" h="913764">
                  <a:moveTo>
                    <a:pt x="456179" y="0"/>
                  </a:moveTo>
                  <a:lnTo>
                    <a:pt x="447160" y="40099"/>
                  </a:lnTo>
                  <a:lnTo>
                    <a:pt x="421035" y="133882"/>
                  </a:lnTo>
                  <a:lnTo>
                    <a:pt x="379208" y="241579"/>
                  </a:lnTo>
                  <a:lnTo>
                    <a:pt x="323079" y="323420"/>
                  </a:lnTo>
                  <a:lnTo>
                    <a:pt x="237265" y="375551"/>
                  </a:lnTo>
                  <a:lnTo>
                    <a:pt x="130132" y="417871"/>
                  </a:lnTo>
                  <a:lnTo>
                    <a:pt x="38703" y="446273"/>
                  </a:lnTo>
                  <a:lnTo>
                    <a:pt x="0" y="456654"/>
                  </a:lnTo>
                  <a:lnTo>
                    <a:pt x="38703" y="467036"/>
                  </a:lnTo>
                  <a:lnTo>
                    <a:pt x="130132" y="495442"/>
                  </a:lnTo>
                  <a:lnTo>
                    <a:pt x="237265" y="537763"/>
                  </a:lnTo>
                  <a:lnTo>
                    <a:pt x="323079" y="589887"/>
                  </a:lnTo>
                  <a:lnTo>
                    <a:pt x="379208" y="671729"/>
                  </a:lnTo>
                  <a:lnTo>
                    <a:pt x="421035" y="779422"/>
                  </a:lnTo>
                  <a:lnTo>
                    <a:pt x="447160" y="873200"/>
                  </a:lnTo>
                  <a:lnTo>
                    <a:pt x="456179" y="913296"/>
                  </a:lnTo>
                  <a:lnTo>
                    <a:pt x="465197" y="873200"/>
                  </a:lnTo>
                  <a:lnTo>
                    <a:pt x="491320" y="779423"/>
                  </a:lnTo>
                  <a:lnTo>
                    <a:pt x="533147" y="671733"/>
                  </a:lnTo>
                  <a:lnTo>
                    <a:pt x="589279" y="589895"/>
                  </a:lnTo>
                  <a:lnTo>
                    <a:pt x="675087" y="537771"/>
                  </a:lnTo>
                  <a:lnTo>
                    <a:pt x="782208" y="495450"/>
                  </a:lnTo>
                  <a:lnTo>
                    <a:pt x="873625" y="467044"/>
                  </a:lnTo>
                  <a:lnTo>
                    <a:pt x="912323" y="456661"/>
                  </a:lnTo>
                  <a:lnTo>
                    <a:pt x="873626" y="446280"/>
                  </a:lnTo>
                  <a:lnTo>
                    <a:pt x="782212" y="417875"/>
                  </a:lnTo>
                  <a:lnTo>
                    <a:pt x="675094" y="375552"/>
                  </a:lnTo>
                  <a:lnTo>
                    <a:pt x="589287" y="323420"/>
                  </a:lnTo>
                  <a:lnTo>
                    <a:pt x="533150" y="241579"/>
                  </a:lnTo>
                  <a:lnTo>
                    <a:pt x="491321" y="133882"/>
                  </a:lnTo>
                  <a:lnTo>
                    <a:pt x="465197" y="40099"/>
                  </a:lnTo>
                  <a:lnTo>
                    <a:pt x="456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9244" y="2647188"/>
              <a:ext cx="1391920" cy="1391920"/>
            </a:xfrm>
            <a:custGeom>
              <a:avLst/>
              <a:gdLst/>
              <a:ahLst/>
              <a:cxnLst/>
              <a:rect l="l" t="t" r="r" b="b"/>
              <a:pathLst>
                <a:path w="1391920" h="1391920">
                  <a:moveTo>
                    <a:pt x="0" y="695706"/>
                  </a:moveTo>
                  <a:lnTo>
                    <a:pt x="1605" y="648079"/>
                  </a:lnTo>
                  <a:lnTo>
                    <a:pt x="6351" y="601313"/>
                  </a:lnTo>
                  <a:lnTo>
                    <a:pt x="14134" y="555512"/>
                  </a:lnTo>
                  <a:lnTo>
                    <a:pt x="24851" y="510778"/>
                  </a:lnTo>
                  <a:lnTo>
                    <a:pt x="38398" y="467215"/>
                  </a:lnTo>
                  <a:lnTo>
                    <a:pt x="54672" y="424928"/>
                  </a:lnTo>
                  <a:lnTo>
                    <a:pt x="73568" y="384019"/>
                  </a:lnTo>
                  <a:lnTo>
                    <a:pt x="94984" y="344593"/>
                  </a:lnTo>
                  <a:lnTo>
                    <a:pt x="118816" y="306753"/>
                  </a:lnTo>
                  <a:lnTo>
                    <a:pt x="144959" y="270603"/>
                  </a:lnTo>
                  <a:lnTo>
                    <a:pt x="173311" y="236246"/>
                  </a:lnTo>
                  <a:lnTo>
                    <a:pt x="203768" y="203787"/>
                  </a:lnTo>
                  <a:lnTo>
                    <a:pt x="236226" y="173328"/>
                  </a:lnTo>
                  <a:lnTo>
                    <a:pt x="270581" y="144975"/>
                  </a:lnTo>
                  <a:lnTo>
                    <a:pt x="306731" y="118829"/>
                  </a:lnTo>
                  <a:lnTo>
                    <a:pt x="344570" y="94995"/>
                  </a:lnTo>
                  <a:lnTo>
                    <a:pt x="383997" y="73578"/>
                  </a:lnTo>
                  <a:lnTo>
                    <a:pt x="424906" y="54679"/>
                  </a:lnTo>
                  <a:lnTo>
                    <a:pt x="467195" y="38403"/>
                  </a:lnTo>
                  <a:lnTo>
                    <a:pt x="510760" y="24854"/>
                  </a:lnTo>
                  <a:lnTo>
                    <a:pt x="555497" y="14136"/>
                  </a:lnTo>
                  <a:lnTo>
                    <a:pt x="601303" y="6351"/>
                  </a:lnTo>
                  <a:lnTo>
                    <a:pt x="648073" y="1605"/>
                  </a:lnTo>
                  <a:lnTo>
                    <a:pt x="695706" y="0"/>
                  </a:lnTo>
                  <a:lnTo>
                    <a:pt x="743332" y="1605"/>
                  </a:lnTo>
                  <a:lnTo>
                    <a:pt x="790098" y="6351"/>
                  </a:lnTo>
                  <a:lnTo>
                    <a:pt x="835899" y="14136"/>
                  </a:lnTo>
                  <a:lnTo>
                    <a:pt x="880633" y="24854"/>
                  </a:lnTo>
                  <a:lnTo>
                    <a:pt x="924196" y="38403"/>
                  </a:lnTo>
                  <a:lnTo>
                    <a:pt x="966483" y="54679"/>
                  </a:lnTo>
                  <a:lnTo>
                    <a:pt x="1007392" y="73578"/>
                  </a:lnTo>
                  <a:lnTo>
                    <a:pt x="1046818" y="94996"/>
                  </a:lnTo>
                  <a:lnTo>
                    <a:pt x="1084658" y="118829"/>
                  </a:lnTo>
                  <a:lnTo>
                    <a:pt x="1120808" y="144975"/>
                  </a:lnTo>
                  <a:lnTo>
                    <a:pt x="1155165" y="173328"/>
                  </a:lnTo>
                  <a:lnTo>
                    <a:pt x="1187624" y="203787"/>
                  </a:lnTo>
                  <a:lnTo>
                    <a:pt x="1218083" y="236246"/>
                  </a:lnTo>
                  <a:lnTo>
                    <a:pt x="1246436" y="270603"/>
                  </a:lnTo>
                  <a:lnTo>
                    <a:pt x="1272582" y="306753"/>
                  </a:lnTo>
                  <a:lnTo>
                    <a:pt x="1296415" y="344593"/>
                  </a:lnTo>
                  <a:lnTo>
                    <a:pt x="1317833" y="384019"/>
                  </a:lnTo>
                  <a:lnTo>
                    <a:pt x="1336732" y="424928"/>
                  </a:lnTo>
                  <a:lnTo>
                    <a:pt x="1353008" y="467215"/>
                  </a:lnTo>
                  <a:lnTo>
                    <a:pt x="1366557" y="510778"/>
                  </a:lnTo>
                  <a:lnTo>
                    <a:pt x="1377275" y="555512"/>
                  </a:lnTo>
                  <a:lnTo>
                    <a:pt x="1385060" y="601313"/>
                  </a:lnTo>
                  <a:lnTo>
                    <a:pt x="1389806" y="648079"/>
                  </a:lnTo>
                  <a:lnTo>
                    <a:pt x="1391412" y="695706"/>
                  </a:lnTo>
                  <a:lnTo>
                    <a:pt x="1389806" y="743332"/>
                  </a:lnTo>
                  <a:lnTo>
                    <a:pt x="1385060" y="790098"/>
                  </a:lnTo>
                  <a:lnTo>
                    <a:pt x="1377275" y="835899"/>
                  </a:lnTo>
                  <a:lnTo>
                    <a:pt x="1366557" y="880633"/>
                  </a:lnTo>
                  <a:lnTo>
                    <a:pt x="1353008" y="924196"/>
                  </a:lnTo>
                  <a:lnTo>
                    <a:pt x="1336732" y="966483"/>
                  </a:lnTo>
                  <a:lnTo>
                    <a:pt x="1317833" y="1007392"/>
                  </a:lnTo>
                  <a:lnTo>
                    <a:pt x="1296416" y="1046818"/>
                  </a:lnTo>
                  <a:lnTo>
                    <a:pt x="1272582" y="1084658"/>
                  </a:lnTo>
                  <a:lnTo>
                    <a:pt x="1246436" y="1120808"/>
                  </a:lnTo>
                  <a:lnTo>
                    <a:pt x="1218083" y="1155165"/>
                  </a:lnTo>
                  <a:lnTo>
                    <a:pt x="1187624" y="1187624"/>
                  </a:lnTo>
                  <a:lnTo>
                    <a:pt x="1155165" y="1218083"/>
                  </a:lnTo>
                  <a:lnTo>
                    <a:pt x="1120808" y="1246436"/>
                  </a:lnTo>
                  <a:lnTo>
                    <a:pt x="1084658" y="1272582"/>
                  </a:lnTo>
                  <a:lnTo>
                    <a:pt x="1046818" y="1296416"/>
                  </a:lnTo>
                  <a:lnTo>
                    <a:pt x="1007392" y="1317833"/>
                  </a:lnTo>
                  <a:lnTo>
                    <a:pt x="966483" y="1336732"/>
                  </a:lnTo>
                  <a:lnTo>
                    <a:pt x="924196" y="1353008"/>
                  </a:lnTo>
                  <a:lnTo>
                    <a:pt x="880633" y="1366557"/>
                  </a:lnTo>
                  <a:lnTo>
                    <a:pt x="835899" y="1377275"/>
                  </a:lnTo>
                  <a:lnTo>
                    <a:pt x="790098" y="1385060"/>
                  </a:lnTo>
                  <a:lnTo>
                    <a:pt x="743332" y="1389806"/>
                  </a:lnTo>
                  <a:lnTo>
                    <a:pt x="695706" y="1391412"/>
                  </a:lnTo>
                  <a:lnTo>
                    <a:pt x="648073" y="1389806"/>
                  </a:lnTo>
                  <a:lnTo>
                    <a:pt x="601303" y="1385060"/>
                  </a:lnTo>
                  <a:lnTo>
                    <a:pt x="555497" y="1377275"/>
                  </a:lnTo>
                  <a:lnTo>
                    <a:pt x="510760" y="1366557"/>
                  </a:lnTo>
                  <a:lnTo>
                    <a:pt x="467195" y="1353008"/>
                  </a:lnTo>
                  <a:lnTo>
                    <a:pt x="424906" y="1336732"/>
                  </a:lnTo>
                  <a:lnTo>
                    <a:pt x="383997" y="1317833"/>
                  </a:lnTo>
                  <a:lnTo>
                    <a:pt x="344570" y="1296416"/>
                  </a:lnTo>
                  <a:lnTo>
                    <a:pt x="306731" y="1272582"/>
                  </a:lnTo>
                  <a:lnTo>
                    <a:pt x="270581" y="1246436"/>
                  </a:lnTo>
                  <a:lnTo>
                    <a:pt x="236226" y="1218083"/>
                  </a:lnTo>
                  <a:lnTo>
                    <a:pt x="203768" y="1187624"/>
                  </a:lnTo>
                  <a:lnTo>
                    <a:pt x="173311" y="1155165"/>
                  </a:lnTo>
                  <a:lnTo>
                    <a:pt x="144959" y="1120808"/>
                  </a:lnTo>
                  <a:lnTo>
                    <a:pt x="118816" y="1084658"/>
                  </a:lnTo>
                  <a:lnTo>
                    <a:pt x="94984" y="1046818"/>
                  </a:lnTo>
                  <a:lnTo>
                    <a:pt x="73568" y="1007392"/>
                  </a:lnTo>
                  <a:lnTo>
                    <a:pt x="54672" y="966483"/>
                  </a:lnTo>
                  <a:lnTo>
                    <a:pt x="38398" y="924196"/>
                  </a:lnTo>
                  <a:lnTo>
                    <a:pt x="24851" y="880633"/>
                  </a:lnTo>
                  <a:lnTo>
                    <a:pt x="14134" y="835899"/>
                  </a:lnTo>
                  <a:lnTo>
                    <a:pt x="6351" y="790098"/>
                  </a:lnTo>
                  <a:lnTo>
                    <a:pt x="1605" y="743332"/>
                  </a:lnTo>
                  <a:lnTo>
                    <a:pt x="0" y="6957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953002" y="2643885"/>
            <a:ext cx="1404620" cy="1404620"/>
            <a:chOff x="3953002" y="2643885"/>
            <a:chExt cx="1404620" cy="1404620"/>
          </a:xfrm>
        </p:grpSpPr>
        <p:sp>
          <p:nvSpPr>
            <p:cNvPr id="7" name="object 7"/>
            <p:cNvSpPr/>
            <p:nvPr/>
          </p:nvSpPr>
          <p:spPr>
            <a:xfrm>
              <a:off x="4200753" y="2855014"/>
              <a:ext cx="912494" cy="913765"/>
            </a:xfrm>
            <a:custGeom>
              <a:avLst/>
              <a:gdLst/>
              <a:ahLst/>
              <a:cxnLst/>
              <a:rect l="l" t="t" r="r" b="b"/>
              <a:pathLst>
                <a:path w="912495" h="913764">
                  <a:moveTo>
                    <a:pt x="456179" y="0"/>
                  </a:moveTo>
                  <a:lnTo>
                    <a:pt x="447160" y="40099"/>
                  </a:lnTo>
                  <a:lnTo>
                    <a:pt x="421035" y="133882"/>
                  </a:lnTo>
                  <a:lnTo>
                    <a:pt x="379208" y="241579"/>
                  </a:lnTo>
                  <a:lnTo>
                    <a:pt x="323079" y="323420"/>
                  </a:lnTo>
                  <a:lnTo>
                    <a:pt x="237265" y="375551"/>
                  </a:lnTo>
                  <a:lnTo>
                    <a:pt x="130132" y="417871"/>
                  </a:lnTo>
                  <a:lnTo>
                    <a:pt x="38703" y="446273"/>
                  </a:lnTo>
                  <a:lnTo>
                    <a:pt x="0" y="456654"/>
                  </a:lnTo>
                  <a:lnTo>
                    <a:pt x="38703" y="467036"/>
                  </a:lnTo>
                  <a:lnTo>
                    <a:pt x="130132" y="495442"/>
                  </a:lnTo>
                  <a:lnTo>
                    <a:pt x="237265" y="537763"/>
                  </a:lnTo>
                  <a:lnTo>
                    <a:pt x="323079" y="589887"/>
                  </a:lnTo>
                  <a:lnTo>
                    <a:pt x="379208" y="671729"/>
                  </a:lnTo>
                  <a:lnTo>
                    <a:pt x="421035" y="779422"/>
                  </a:lnTo>
                  <a:lnTo>
                    <a:pt x="447160" y="873200"/>
                  </a:lnTo>
                  <a:lnTo>
                    <a:pt x="456179" y="913296"/>
                  </a:lnTo>
                  <a:lnTo>
                    <a:pt x="465197" y="873200"/>
                  </a:lnTo>
                  <a:lnTo>
                    <a:pt x="491320" y="779423"/>
                  </a:lnTo>
                  <a:lnTo>
                    <a:pt x="533147" y="671733"/>
                  </a:lnTo>
                  <a:lnTo>
                    <a:pt x="589279" y="589895"/>
                  </a:lnTo>
                  <a:lnTo>
                    <a:pt x="675087" y="537771"/>
                  </a:lnTo>
                  <a:lnTo>
                    <a:pt x="782208" y="495450"/>
                  </a:lnTo>
                  <a:lnTo>
                    <a:pt x="873625" y="467044"/>
                  </a:lnTo>
                  <a:lnTo>
                    <a:pt x="912323" y="456661"/>
                  </a:lnTo>
                  <a:lnTo>
                    <a:pt x="873626" y="446280"/>
                  </a:lnTo>
                  <a:lnTo>
                    <a:pt x="782212" y="417875"/>
                  </a:lnTo>
                  <a:lnTo>
                    <a:pt x="675094" y="375552"/>
                  </a:lnTo>
                  <a:lnTo>
                    <a:pt x="589287" y="323420"/>
                  </a:lnTo>
                  <a:lnTo>
                    <a:pt x="533150" y="241579"/>
                  </a:lnTo>
                  <a:lnTo>
                    <a:pt x="491321" y="133882"/>
                  </a:lnTo>
                  <a:lnTo>
                    <a:pt x="465197" y="40099"/>
                  </a:lnTo>
                  <a:lnTo>
                    <a:pt x="456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9352" y="2650235"/>
              <a:ext cx="1391920" cy="1391920"/>
            </a:xfrm>
            <a:custGeom>
              <a:avLst/>
              <a:gdLst/>
              <a:ahLst/>
              <a:cxnLst/>
              <a:rect l="l" t="t" r="r" b="b"/>
              <a:pathLst>
                <a:path w="1391920" h="1391920">
                  <a:moveTo>
                    <a:pt x="0" y="695705"/>
                  </a:moveTo>
                  <a:lnTo>
                    <a:pt x="1605" y="648079"/>
                  </a:lnTo>
                  <a:lnTo>
                    <a:pt x="6351" y="601313"/>
                  </a:lnTo>
                  <a:lnTo>
                    <a:pt x="14136" y="555512"/>
                  </a:lnTo>
                  <a:lnTo>
                    <a:pt x="24854" y="510778"/>
                  </a:lnTo>
                  <a:lnTo>
                    <a:pt x="38403" y="467215"/>
                  </a:lnTo>
                  <a:lnTo>
                    <a:pt x="54679" y="424928"/>
                  </a:lnTo>
                  <a:lnTo>
                    <a:pt x="73578" y="384019"/>
                  </a:lnTo>
                  <a:lnTo>
                    <a:pt x="94996" y="344593"/>
                  </a:lnTo>
                  <a:lnTo>
                    <a:pt x="118829" y="306753"/>
                  </a:lnTo>
                  <a:lnTo>
                    <a:pt x="144975" y="270603"/>
                  </a:lnTo>
                  <a:lnTo>
                    <a:pt x="173328" y="236246"/>
                  </a:lnTo>
                  <a:lnTo>
                    <a:pt x="203787" y="203787"/>
                  </a:lnTo>
                  <a:lnTo>
                    <a:pt x="236246" y="173328"/>
                  </a:lnTo>
                  <a:lnTo>
                    <a:pt x="270603" y="144975"/>
                  </a:lnTo>
                  <a:lnTo>
                    <a:pt x="306753" y="118829"/>
                  </a:lnTo>
                  <a:lnTo>
                    <a:pt x="344593" y="94995"/>
                  </a:lnTo>
                  <a:lnTo>
                    <a:pt x="384019" y="73578"/>
                  </a:lnTo>
                  <a:lnTo>
                    <a:pt x="424928" y="54679"/>
                  </a:lnTo>
                  <a:lnTo>
                    <a:pt x="467215" y="38403"/>
                  </a:lnTo>
                  <a:lnTo>
                    <a:pt x="510778" y="24854"/>
                  </a:lnTo>
                  <a:lnTo>
                    <a:pt x="555512" y="14136"/>
                  </a:lnTo>
                  <a:lnTo>
                    <a:pt x="601313" y="6351"/>
                  </a:lnTo>
                  <a:lnTo>
                    <a:pt x="648079" y="1605"/>
                  </a:lnTo>
                  <a:lnTo>
                    <a:pt x="695706" y="0"/>
                  </a:lnTo>
                  <a:lnTo>
                    <a:pt x="743332" y="1605"/>
                  </a:lnTo>
                  <a:lnTo>
                    <a:pt x="790098" y="6351"/>
                  </a:lnTo>
                  <a:lnTo>
                    <a:pt x="835899" y="14136"/>
                  </a:lnTo>
                  <a:lnTo>
                    <a:pt x="880633" y="24854"/>
                  </a:lnTo>
                  <a:lnTo>
                    <a:pt x="924196" y="38403"/>
                  </a:lnTo>
                  <a:lnTo>
                    <a:pt x="966483" y="54679"/>
                  </a:lnTo>
                  <a:lnTo>
                    <a:pt x="1007392" y="73578"/>
                  </a:lnTo>
                  <a:lnTo>
                    <a:pt x="1046818" y="94995"/>
                  </a:lnTo>
                  <a:lnTo>
                    <a:pt x="1084658" y="118829"/>
                  </a:lnTo>
                  <a:lnTo>
                    <a:pt x="1120808" y="144975"/>
                  </a:lnTo>
                  <a:lnTo>
                    <a:pt x="1155165" y="173328"/>
                  </a:lnTo>
                  <a:lnTo>
                    <a:pt x="1187624" y="203787"/>
                  </a:lnTo>
                  <a:lnTo>
                    <a:pt x="1218083" y="236246"/>
                  </a:lnTo>
                  <a:lnTo>
                    <a:pt x="1246436" y="270603"/>
                  </a:lnTo>
                  <a:lnTo>
                    <a:pt x="1272582" y="306753"/>
                  </a:lnTo>
                  <a:lnTo>
                    <a:pt x="1296416" y="344593"/>
                  </a:lnTo>
                  <a:lnTo>
                    <a:pt x="1317833" y="384019"/>
                  </a:lnTo>
                  <a:lnTo>
                    <a:pt x="1336732" y="424928"/>
                  </a:lnTo>
                  <a:lnTo>
                    <a:pt x="1353008" y="467215"/>
                  </a:lnTo>
                  <a:lnTo>
                    <a:pt x="1366557" y="510778"/>
                  </a:lnTo>
                  <a:lnTo>
                    <a:pt x="1377275" y="555512"/>
                  </a:lnTo>
                  <a:lnTo>
                    <a:pt x="1385060" y="601313"/>
                  </a:lnTo>
                  <a:lnTo>
                    <a:pt x="1389806" y="648079"/>
                  </a:lnTo>
                  <a:lnTo>
                    <a:pt x="1391412" y="695705"/>
                  </a:lnTo>
                  <a:lnTo>
                    <a:pt x="1389806" y="743332"/>
                  </a:lnTo>
                  <a:lnTo>
                    <a:pt x="1385060" y="790098"/>
                  </a:lnTo>
                  <a:lnTo>
                    <a:pt x="1377275" y="835899"/>
                  </a:lnTo>
                  <a:lnTo>
                    <a:pt x="1366557" y="880633"/>
                  </a:lnTo>
                  <a:lnTo>
                    <a:pt x="1353008" y="924196"/>
                  </a:lnTo>
                  <a:lnTo>
                    <a:pt x="1336732" y="966483"/>
                  </a:lnTo>
                  <a:lnTo>
                    <a:pt x="1317833" y="1007392"/>
                  </a:lnTo>
                  <a:lnTo>
                    <a:pt x="1296416" y="1046818"/>
                  </a:lnTo>
                  <a:lnTo>
                    <a:pt x="1272582" y="1084658"/>
                  </a:lnTo>
                  <a:lnTo>
                    <a:pt x="1246436" y="1120808"/>
                  </a:lnTo>
                  <a:lnTo>
                    <a:pt x="1218083" y="1155165"/>
                  </a:lnTo>
                  <a:lnTo>
                    <a:pt x="1187624" y="1187624"/>
                  </a:lnTo>
                  <a:lnTo>
                    <a:pt x="1155165" y="1218083"/>
                  </a:lnTo>
                  <a:lnTo>
                    <a:pt x="1120808" y="1246436"/>
                  </a:lnTo>
                  <a:lnTo>
                    <a:pt x="1084658" y="1272582"/>
                  </a:lnTo>
                  <a:lnTo>
                    <a:pt x="1046818" y="1296415"/>
                  </a:lnTo>
                  <a:lnTo>
                    <a:pt x="1007392" y="1317833"/>
                  </a:lnTo>
                  <a:lnTo>
                    <a:pt x="966483" y="1336732"/>
                  </a:lnTo>
                  <a:lnTo>
                    <a:pt x="924196" y="1353008"/>
                  </a:lnTo>
                  <a:lnTo>
                    <a:pt x="880633" y="1366557"/>
                  </a:lnTo>
                  <a:lnTo>
                    <a:pt x="835899" y="1377275"/>
                  </a:lnTo>
                  <a:lnTo>
                    <a:pt x="790098" y="1385060"/>
                  </a:lnTo>
                  <a:lnTo>
                    <a:pt x="743332" y="1389806"/>
                  </a:lnTo>
                  <a:lnTo>
                    <a:pt x="695706" y="1391412"/>
                  </a:lnTo>
                  <a:lnTo>
                    <a:pt x="648079" y="1389806"/>
                  </a:lnTo>
                  <a:lnTo>
                    <a:pt x="601313" y="1385060"/>
                  </a:lnTo>
                  <a:lnTo>
                    <a:pt x="555512" y="1377275"/>
                  </a:lnTo>
                  <a:lnTo>
                    <a:pt x="510778" y="1366557"/>
                  </a:lnTo>
                  <a:lnTo>
                    <a:pt x="467215" y="1353008"/>
                  </a:lnTo>
                  <a:lnTo>
                    <a:pt x="424928" y="1336732"/>
                  </a:lnTo>
                  <a:lnTo>
                    <a:pt x="384019" y="1317833"/>
                  </a:lnTo>
                  <a:lnTo>
                    <a:pt x="344593" y="1296416"/>
                  </a:lnTo>
                  <a:lnTo>
                    <a:pt x="306753" y="1272582"/>
                  </a:lnTo>
                  <a:lnTo>
                    <a:pt x="270603" y="1246436"/>
                  </a:lnTo>
                  <a:lnTo>
                    <a:pt x="236246" y="1218083"/>
                  </a:lnTo>
                  <a:lnTo>
                    <a:pt x="203787" y="1187624"/>
                  </a:lnTo>
                  <a:lnTo>
                    <a:pt x="173328" y="1155165"/>
                  </a:lnTo>
                  <a:lnTo>
                    <a:pt x="144975" y="1120808"/>
                  </a:lnTo>
                  <a:lnTo>
                    <a:pt x="118829" y="1084658"/>
                  </a:lnTo>
                  <a:lnTo>
                    <a:pt x="94995" y="1046818"/>
                  </a:lnTo>
                  <a:lnTo>
                    <a:pt x="73578" y="1007392"/>
                  </a:lnTo>
                  <a:lnTo>
                    <a:pt x="54679" y="966483"/>
                  </a:lnTo>
                  <a:lnTo>
                    <a:pt x="38403" y="924196"/>
                  </a:lnTo>
                  <a:lnTo>
                    <a:pt x="24854" y="880633"/>
                  </a:lnTo>
                  <a:lnTo>
                    <a:pt x="14136" y="835899"/>
                  </a:lnTo>
                  <a:lnTo>
                    <a:pt x="6351" y="790098"/>
                  </a:lnTo>
                  <a:lnTo>
                    <a:pt x="1605" y="743332"/>
                  </a:lnTo>
                  <a:lnTo>
                    <a:pt x="0" y="6957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057390" y="2640838"/>
            <a:ext cx="1404620" cy="1404620"/>
            <a:chOff x="7057390" y="2640838"/>
            <a:chExt cx="1404620" cy="1404620"/>
          </a:xfrm>
        </p:grpSpPr>
        <p:sp>
          <p:nvSpPr>
            <p:cNvPr id="10" name="object 10"/>
            <p:cNvSpPr/>
            <p:nvPr/>
          </p:nvSpPr>
          <p:spPr>
            <a:xfrm>
              <a:off x="7315820" y="2856538"/>
              <a:ext cx="914400" cy="913765"/>
            </a:xfrm>
            <a:custGeom>
              <a:avLst/>
              <a:gdLst/>
              <a:ahLst/>
              <a:cxnLst/>
              <a:rect l="l" t="t" r="r" b="b"/>
              <a:pathLst>
                <a:path w="914400" h="913764">
                  <a:moveTo>
                    <a:pt x="456947" y="0"/>
                  </a:moveTo>
                  <a:lnTo>
                    <a:pt x="447912" y="40099"/>
                  </a:lnTo>
                  <a:lnTo>
                    <a:pt x="421744" y="133882"/>
                  </a:lnTo>
                  <a:lnTo>
                    <a:pt x="379846" y="241579"/>
                  </a:lnTo>
                  <a:lnTo>
                    <a:pt x="323622" y="323420"/>
                  </a:lnTo>
                  <a:lnTo>
                    <a:pt x="237664" y="375551"/>
                  </a:lnTo>
                  <a:lnTo>
                    <a:pt x="130351" y="417871"/>
                  </a:lnTo>
                  <a:lnTo>
                    <a:pt x="38768" y="446273"/>
                  </a:lnTo>
                  <a:lnTo>
                    <a:pt x="0" y="456654"/>
                  </a:lnTo>
                  <a:lnTo>
                    <a:pt x="38768" y="467036"/>
                  </a:lnTo>
                  <a:lnTo>
                    <a:pt x="130351" y="495442"/>
                  </a:lnTo>
                  <a:lnTo>
                    <a:pt x="237664" y="537763"/>
                  </a:lnTo>
                  <a:lnTo>
                    <a:pt x="323622" y="589887"/>
                  </a:lnTo>
                  <a:lnTo>
                    <a:pt x="379846" y="671729"/>
                  </a:lnTo>
                  <a:lnTo>
                    <a:pt x="421744" y="779422"/>
                  </a:lnTo>
                  <a:lnTo>
                    <a:pt x="447912" y="873200"/>
                  </a:lnTo>
                  <a:lnTo>
                    <a:pt x="456947" y="913296"/>
                  </a:lnTo>
                  <a:lnTo>
                    <a:pt x="465980" y="873200"/>
                  </a:lnTo>
                  <a:lnTo>
                    <a:pt x="492146" y="779423"/>
                  </a:lnTo>
                  <a:lnTo>
                    <a:pt x="534044" y="671733"/>
                  </a:lnTo>
                  <a:lnTo>
                    <a:pt x="590271" y="589895"/>
                  </a:lnTo>
                  <a:lnTo>
                    <a:pt x="676224" y="537771"/>
                  </a:lnTo>
                  <a:lnTo>
                    <a:pt x="783524" y="495450"/>
                  </a:lnTo>
                  <a:lnTo>
                    <a:pt x="875095" y="467044"/>
                  </a:lnTo>
                  <a:lnTo>
                    <a:pt x="913858" y="456661"/>
                  </a:lnTo>
                  <a:lnTo>
                    <a:pt x="875096" y="446280"/>
                  </a:lnTo>
                  <a:lnTo>
                    <a:pt x="783528" y="417875"/>
                  </a:lnTo>
                  <a:lnTo>
                    <a:pt x="676230" y="375552"/>
                  </a:lnTo>
                  <a:lnTo>
                    <a:pt x="590279" y="323420"/>
                  </a:lnTo>
                  <a:lnTo>
                    <a:pt x="534047" y="241579"/>
                  </a:lnTo>
                  <a:lnTo>
                    <a:pt x="492147" y="133882"/>
                  </a:lnTo>
                  <a:lnTo>
                    <a:pt x="465980" y="40099"/>
                  </a:lnTo>
                  <a:lnTo>
                    <a:pt x="456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3740" y="2647188"/>
              <a:ext cx="1391920" cy="1391920"/>
            </a:xfrm>
            <a:custGeom>
              <a:avLst/>
              <a:gdLst/>
              <a:ahLst/>
              <a:cxnLst/>
              <a:rect l="l" t="t" r="r" b="b"/>
              <a:pathLst>
                <a:path w="1391920" h="1391920">
                  <a:moveTo>
                    <a:pt x="0" y="695706"/>
                  </a:moveTo>
                  <a:lnTo>
                    <a:pt x="1605" y="648079"/>
                  </a:lnTo>
                  <a:lnTo>
                    <a:pt x="6351" y="601313"/>
                  </a:lnTo>
                  <a:lnTo>
                    <a:pt x="14136" y="555512"/>
                  </a:lnTo>
                  <a:lnTo>
                    <a:pt x="24854" y="510778"/>
                  </a:lnTo>
                  <a:lnTo>
                    <a:pt x="38403" y="467215"/>
                  </a:lnTo>
                  <a:lnTo>
                    <a:pt x="54679" y="424928"/>
                  </a:lnTo>
                  <a:lnTo>
                    <a:pt x="73578" y="384019"/>
                  </a:lnTo>
                  <a:lnTo>
                    <a:pt x="94996" y="344593"/>
                  </a:lnTo>
                  <a:lnTo>
                    <a:pt x="118829" y="306753"/>
                  </a:lnTo>
                  <a:lnTo>
                    <a:pt x="144975" y="270603"/>
                  </a:lnTo>
                  <a:lnTo>
                    <a:pt x="173328" y="236246"/>
                  </a:lnTo>
                  <a:lnTo>
                    <a:pt x="203787" y="203787"/>
                  </a:lnTo>
                  <a:lnTo>
                    <a:pt x="236246" y="173328"/>
                  </a:lnTo>
                  <a:lnTo>
                    <a:pt x="270603" y="144975"/>
                  </a:lnTo>
                  <a:lnTo>
                    <a:pt x="306753" y="118829"/>
                  </a:lnTo>
                  <a:lnTo>
                    <a:pt x="344593" y="94995"/>
                  </a:lnTo>
                  <a:lnTo>
                    <a:pt x="384019" y="73578"/>
                  </a:lnTo>
                  <a:lnTo>
                    <a:pt x="424928" y="54679"/>
                  </a:lnTo>
                  <a:lnTo>
                    <a:pt x="467215" y="38403"/>
                  </a:lnTo>
                  <a:lnTo>
                    <a:pt x="510778" y="24854"/>
                  </a:lnTo>
                  <a:lnTo>
                    <a:pt x="555512" y="14136"/>
                  </a:lnTo>
                  <a:lnTo>
                    <a:pt x="601313" y="6351"/>
                  </a:lnTo>
                  <a:lnTo>
                    <a:pt x="648079" y="1605"/>
                  </a:lnTo>
                  <a:lnTo>
                    <a:pt x="695705" y="0"/>
                  </a:lnTo>
                  <a:lnTo>
                    <a:pt x="743332" y="1605"/>
                  </a:lnTo>
                  <a:lnTo>
                    <a:pt x="790098" y="6351"/>
                  </a:lnTo>
                  <a:lnTo>
                    <a:pt x="835899" y="14136"/>
                  </a:lnTo>
                  <a:lnTo>
                    <a:pt x="880633" y="24854"/>
                  </a:lnTo>
                  <a:lnTo>
                    <a:pt x="924196" y="38403"/>
                  </a:lnTo>
                  <a:lnTo>
                    <a:pt x="966483" y="54679"/>
                  </a:lnTo>
                  <a:lnTo>
                    <a:pt x="1007392" y="73578"/>
                  </a:lnTo>
                  <a:lnTo>
                    <a:pt x="1046818" y="94996"/>
                  </a:lnTo>
                  <a:lnTo>
                    <a:pt x="1084658" y="118829"/>
                  </a:lnTo>
                  <a:lnTo>
                    <a:pt x="1120808" y="144975"/>
                  </a:lnTo>
                  <a:lnTo>
                    <a:pt x="1155165" y="173328"/>
                  </a:lnTo>
                  <a:lnTo>
                    <a:pt x="1187624" y="203787"/>
                  </a:lnTo>
                  <a:lnTo>
                    <a:pt x="1218083" y="236246"/>
                  </a:lnTo>
                  <a:lnTo>
                    <a:pt x="1246436" y="270603"/>
                  </a:lnTo>
                  <a:lnTo>
                    <a:pt x="1272582" y="306753"/>
                  </a:lnTo>
                  <a:lnTo>
                    <a:pt x="1296415" y="344593"/>
                  </a:lnTo>
                  <a:lnTo>
                    <a:pt x="1317833" y="384019"/>
                  </a:lnTo>
                  <a:lnTo>
                    <a:pt x="1336732" y="424928"/>
                  </a:lnTo>
                  <a:lnTo>
                    <a:pt x="1353008" y="467215"/>
                  </a:lnTo>
                  <a:lnTo>
                    <a:pt x="1366557" y="510778"/>
                  </a:lnTo>
                  <a:lnTo>
                    <a:pt x="1377275" y="555512"/>
                  </a:lnTo>
                  <a:lnTo>
                    <a:pt x="1385060" y="601313"/>
                  </a:lnTo>
                  <a:lnTo>
                    <a:pt x="1389806" y="648079"/>
                  </a:lnTo>
                  <a:lnTo>
                    <a:pt x="1391411" y="695706"/>
                  </a:lnTo>
                  <a:lnTo>
                    <a:pt x="1389806" y="743332"/>
                  </a:lnTo>
                  <a:lnTo>
                    <a:pt x="1385060" y="790098"/>
                  </a:lnTo>
                  <a:lnTo>
                    <a:pt x="1377275" y="835899"/>
                  </a:lnTo>
                  <a:lnTo>
                    <a:pt x="1366557" y="880633"/>
                  </a:lnTo>
                  <a:lnTo>
                    <a:pt x="1353008" y="924196"/>
                  </a:lnTo>
                  <a:lnTo>
                    <a:pt x="1336732" y="966483"/>
                  </a:lnTo>
                  <a:lnTo>
                    <a:pt x="1317833" y="1007392"/>
                  </a:lnTo>
                  <a:lnTo>
                    <a:pt x="1296415" y="1046818"/>
                  </a:lnTo>
                  <a:lnTo>
                    <a:pt x="1272582" y="1084658"/>
                  </a:lnTo>
                  <a:lnTo>
                    <a:pt x="1246436" y="1120808"/>
                  </a:lnTo>
                  <a:lnTo>
                    <a:pt x="1218083" y="1155165"/>
                  </a:lnTo>
                  <a:lnTo>
                    <a:pt x="1187624" y="1187624"/>
                  </a:lnTo>
                  <a:lnTo>
                    <a:pt x="1155165" y="1218083"/>
                  </a:lnTo>
                  <a:lnTo>
                    <a:pt x="1120808" y="1246436"/>
                  </a:lnTo>
                  <a:lnTo>
                    <a:pt x="1084658" y="1272582"/>
                  </a:lnTo>
                  <a:lnTo>
                    <a:pt x="1046818" y="1296416"/>
                  </a:lnTo>
                  <a:lnTo>
                    <a:pt x="1007392" y="1317833"/>
                  </a:lnTo>
                  <a:lnTo>
                    <a:pt x="966483" y="1336732"/>
                  </a:lnTo>
                  <a:lnTo>
                    <a:pt x="924196" y="1353008"/>
                  </a:lnTo>
                  <a:lnTo>
                    <a:pt x="880633" y="1366557"/>
                  </a:lnTo>
                  <a:lnTo>
                    <a:pt x="835899" y="1377275"/>
                  </a:lnTo>
                  <a:lnTo>
                    <a:pt x="790098" y="1385060"/>
                  </a:lnTo>
                  <a:lnTo>
                    <a:pt x="743332" y="1389806"/>
                  </a:lnTo>
                  <a:lnTo>
                    <a:pt x="695705" y="1391412"/>
                  </a:lnTo>
                  <a:lnTo>
                    <a:pt x="648079" y="1389806"/>
                  </a:lnTo>
                  <a:lnTo>
                    <a:pt x="601313" y="1385060"/>
                  </a:lnTo>
                  <a:lnTo>
                    <a:pt x="555512" y="1377275"/>
                  </a:lnTo>
                  <a:lnTo>
                    <a:pt x="510778" y="1366557"/>
                  </a:lnTo>
                  <a:lnTo>
                    <a:pt x="467215" y="1353008"/>
                  </a:lnTo>
                  <a:lnTo>
                    <a:pt x="424928" y="1336732"/>
                  </a:lnTo>
                  <a:lnTo>
                    <a:pt x="384019" y="1317833"/>
                  </a:lnTo>
                  <a:lnTo>
                    <a:pt x="344593" y="1296416"/>
                  </a:lnTo>
                  <a:lnTo>
                    <a:pt x="306753" y="1272582"/>
                  </a:lnTo>
                  <a:lnTo>
                    <a:pt x="270603" y="1246436"/>
                  </a:lnTo>
                  <a:lnTo>
                    <a:pt x="236246" y="1218083"/>
                  </a:lnTo>
                  <a:lnTo>
                    <a:pt x="203787" y="1187624"/>
                  </a:lnTo>
                  <a:lnTo>
                    <a:pt x="173328" y="1155165"/>
                  </a:lnTo>
                  <a:lnTo>
                    <a:pt x="144975" y="1120808"/>
                  </a:lnTo>
                  <a:lnTo>
                    <a:pt x="118829" y="1084658"/>
                  </a:lnTo>
                  <a:lnTo>
                    <a:pt x="94996" y="1046818"/>
                  </a:lnTo>
                  <a:lnTo>
                    <a:pt x="73578" y="1007392"/>
                  </a:lnTo>
                  <a:lnTo>
                    <a:pt x="54679" y="966483"/>
                  </a:lnTo>
                  <a:lnTo>
                    <a:pt x="38403" y="924196"/>
                  </a:lnTo>
                  <a:lnTo>
                    <a:pt x="24854" y="880633"/>
                  </a:lnTo>
                  <a:lnTo>
                    <a:pt x="14136" y="835899"/>
                  </a:lnTo>
                  <a:lnTo>
                    <a:pt x="6351" y="790098"/>
                  </a:lnTo>
                  <a:lnTo>
                    <a:pt x="1605" y="743332"/>
                  </a:lnTo>
                  <a:lnTo>
                    <a:pt x="0" y="6957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0070338" y="2648457"/>
            <a:ext cx="1404620" cy="1404620"/>
            <a:chOff x="10070338" y="2648457"/>
            <a:chExt cx="1404620" cy="1404620"/>
          </a:xfrm>
        </p:grpSpPr>
        <p:sp>
          <p:nvSpPr>
            <p:cNvPr id="13" name="object 13"/>
            <p:cNvSpPr/>
            <p:nvPr/>
          </p:nvSpPr>
          <p:spPr>
            <a:xfrm>
              <a:off x="10316565" y="2867206"/>
              <a:ext cx="912494" cy="913765"/>
            </a:xfrm>
            <a:custGeom>
              <a:avLst/>
              <a:gdLst/>
              <a:ahLst/>
              <a:cxnLst/>
              <a:rect l="l" t="t" r="r" b="b"/>
              <a:pathLst>
                <a:path w="912495" h="913764">
                  <a:moveTo>
                    <a:pt x="456179" y="0"/>
                  </a:moveTo>
                  <a:lnTo>
                    <a:pt x="447160" y="40099"/>
                  </a:lnTo>
                  <a:lnTo>
                    <a:pt x="421035" y="133882"/>
                  </a:lnTo>
                  <a:lnTo>
                    <a:pt x="379208" y="241579"/>
                  </a:lnTo>
                  <a:lnTo>
                    <a:pt x="323079" y="323420"/>
                  </a:lnTo>
                  <a:lnTo>
                    <a:pt x="237265" y="375551"/>
                  </a:lnTo>
                  <a:lnTo>
                    <a:pt x="130132" y="417871"/>
                  </a:lnTo>
                  <a:lnTo>
                    <a:pt x="38703" y="446273"/>
                  </a:lnTo>
                  <a:lnTo>
                    <a:pt x="0" y="456654"/>
                  </a:lnTo>
                  <a:lnTo>
                    <a:pt x="38703" y="467036"/>
                  </a:lnTo>
                  <a:lnTo>
                    <a:pt x="130132" y="495442"/>
                  </a:lnTo>
                  <a:lnTo>
                    <a:pt x="237265" y="537763"/>
                  </a:lnTo>
                  <a:lnTo>
                    <a:pt x="323079" y="589887"/>
                  </a:lnTo>
                  <a:lnTo>
                    <a:pt x="379208" y="671729"/>
                  </a:lnTo>
                  <a:lnTo>
                    <a:pt x="421035" y="779422"/>
                  </a:lnTo>
                  <a:lnTo>
                    <a:pt x="447160" y="873200"/>
                  </a:lnTo>
                  <a:lnTo>
                    <a:pt x="456179" y="913296"/>
                  </a:lnTo>
                  <a:lnTo>
                    <a:pt x="465197" y="873200"/>
                  </a:lnTo>
                  <a:lnTo>
                    <a:pt x="491320" y="779423"/>
                  </a:lnTo>
                  <a:lnTo>
                    <a:pt x="533147" y="671733"/>
                  </a:lnTo>
                  <a:lnTo>
                    <a:pt x="589279" y="589895"/>
                  </a:lnTo>
                  <a:lnTo>
                    <a:pt x="675087" y="537771"/>
                  </a:lnTo>
                  <a:lnTo>
                    <a:pt x="782208" y="495450"/>
                  </a:lnTo>
                  <a:lnTo>
                    <a:pt x="873625" y="467044"/>
                  </a:lnTo>
                  <a:lnTo>
                    <a:pt x="912323" y="456661"/>
                  </a:lnTo>
                  <a:lnTo>
                    <a:pt x="873626" y="446280"/>
                  </a:lnTo>
                  <a:lnTo>
                    <a:pt x="782212" y="417875"/>
                  </a:lnTo>
                  <a:lnTo>
                    <a:pt x="675094" y="375552"/>
                  </a:lnTo>
                  <a:lnTo>
                    <a:pt x="589287" y="323420"/>
                  </a:lnTo>
                  <a:lnTo>
                    <a:pt x="533150" y="241579"/>
                  </a:lnTo>
                  <a:lnTo>
                    <a:pt x="491321" y="133882"/>
                  </a:lnTo>
                  <a:lnTo>
                    <a:pt x="465197" y="40099"/>
                  </a:lnTo>
                  <a:lnTo>
                    <a:pt x="456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76688" y="2654807"/>
              <a:ext cx="1391920" cy="1391920"/>
            </a:xfrm>
            <a:custGeom>
              <a:avLst/>
              <a:gdLst/>
              <a:ahLst/>
              <a:cxnLst/>
              <a:rect l="l" t="t" r="r" b="b"/>
              <a:pathLst>
                <a:path w="1391920" h="1391920">
                  <a:moveTo>
                    <a:pt x="0" y="695705"/>
                  </a:moveTo>
                  <a:lnTo>
                    <a:pt x="1605" y="648079"/>
                  </a:lnTo>
                  <a:lnTo>
                    <a:pt x="6351" y="601313"/>
                  </a:lnTo>
                  <a:lnTo>
                    <a:pt x="14136" y="555512"/>
                  </a:lnTo>
                  <a:lnTo>
                    <a:pt x="24854" y="510778"/>
                  </a:lnTo>
                  <a:lnTo>
                    <a:pt x="38403" y="467215"/>
                  </a:lnTo>
                  <a:lnTo>
                    <a:pt x="54679" y="424928"/>
                  </a:lnTo>
                  <a:lnTo>
                    <a:pt x="73578" y="384019"/>
                  </a:lnTo>
                  <a:lnTo>
                    <a:pt x="94996" y="344593"/>
                  </a:lnTo>
                  <a:lnTo>
                    <a:pt x="118829" y="306753"/>
                  </a:lnTo>
                  <a:lnTo>
                    <a:pt x="144975" y="270603"/>
                  </a:lnTo>
                  <a:lnTo>
                    <a:pt x="173328" y="236246"/>
                  </a:lnTo>
                  <a:lnTo>
                    <a:pt x="203787" y="203787"/>
                  </a:lnTo>
                  <a:lnTo>
                    <a:pt x="236246" y="173328"/>
                  </a:lnTo>
                  <a:lnTo>
                    <a:pt x="270603" y="144975"/>
                  </a:lnTo>
                  <a:lnTo>
                    <a:pt x="306753" y="118829"/>
                  </a:lnTo>
                  <a:lnTo>
                    <a:pt x="344593" y="94995"/>
                  </a:lnTo>
                  <a:lnTo>
                    <a:pt x="384019" y="73578"/>
                  </a:lnTo>
                  <a:lnTo>
                    <a:pt x="424928" y="54679"/>
                  </a:lnTo>
                  <a:lnTo>
                    <a:pt x="467215" y="38403"/>
                  </a:lnTo>
                  <a:lnTo>
                    <a:pt x="510778" y="24854"/>
                  </a:lnTo>
                  <a:lnTo>
                    <a:pt x="555512" y="14136"/>
                  </a:lnTo>
                  <a:lnTo>
                    <a:pt x="601313" y="6351"/>
                  </a:lnTo>
                  <a:lnTo>
                    <a:pt x="648079" y="1605"/>
                  </a:lnTo>
                  <a:lnTo>
                    <a:pt x="695705" y="0"/>
                  </a:lnTo>
                  <a:lnTo>
                    <a:pt x="743332" y="1605"/>
                  </a:lnTo>
                  <a:lnTo>
                    <a:pt x="790098" y="6351"/>
                  </a:lnTo>
                  <a:lnTo>
                    <a:pt x="835899" y="14136"/>
                  </a:lnTo>
                  <a:lnTo>
                    <a:pt x="880633" y="24854"/>
                  </a:lnTo>
                  <a:lnTo>
                    <a:pt x="924196" y="38403"/>
                  </a:lnTo>
                  <a:lnTo>
                    <a:pt x="966483" y="54679"/>
                  </a:lnTo>
                  <a:lnTo>
                    <a:pt x="1007392" y="73578"/>
                  </a:lnTo>
                  <a:lnTo>
                    <a:pt x="1046818" y="94995"/>
                  </a:lnTo>
                  <a:lnTo>
                    <a:pt x="1084658" y="118829"/>
                  </a:lnTo>
                  <a:lnTo>
                    <a:pt x="1120808" y="144975"/>
                  </a:lnTo>
                  <a:lnTo>
                    <a:pt x="1155165" y="173328"/>
                  </a:lnTo>
                  <a:lnTo>
                    <a:pt x="1187624" y="203787"/>
                  </a:lnTo>
                  <a:lnTo>
                    <a:pt x="1218083" y="236246"/>
                  </a:lnTo>
                  <a:lnTo>
                    <a:pt x="1246436" y="270603"/>
                  </a:lnTo>
                  <a:lnTo>
                    <a:pt x="1272582" y="306753"/>
                  </a:lnTo>
                  <a:lnTo>
                    <a:pt x="1296415" y="344593"/>
                  </a:lnTo>
                  <a:lnTo>
                    <a:pt x="1317833" y="384019"/>
                  </a:lnTo>
                  <a:lnTo>
                    <a:pt x="1336732" y="424928"/>
                  </a:lnTo>
                  <a:lnTo>
                    <a:pt x="1353008" y="467215"/>
                  </a:lnTo>
                  <a:lnTo>
                    <a:pt x="1366557" y="510778"/>
                  </a:lnTo>
                  <a:lnTo>
                    <a:pt x="1377275" y="555512"/>
                  </a:lnTo>
                  <a:lnTo>
                    <a:pt x="1385060" y="601313"/>
                  </a:lnTo>
                  <a:lnTo>
                    <a:pt x="1389806" y="648079"/>
                  </a:lnTo>
                  <a:lnTo>
                    <a:pt x="1391411" y="695705"/>
                  </a:lnTo>
                  <a:lnTo>
                    <a:pt x="1389806" y="743332"/>
                  </a:lnTo>
                  <a:lnTo>
                    <a:pt x="1385060" y="790098"/>
                  </a:lnTo>
                  <a:lnTo>
                    <a:pt x="1377275" y="835899"/>
                  </a:lnTo>
                  <a:lnTo>
                    <a:pt x="1366557" y="880633"/>
                  </a:lnTo>
                  <a:lnTo>
                    <a:pt x="1353008" y="924196"/>
                  </a:lnTo>
                  <a:lnTo>
                    <a:pt x="1336732" y="966483"/>
                  </a:lnTo>
                  <a:lnTo>
                    <a:pt x="1317833" y="1007392"/>
                  </a:lnTo>
                  <a:lnTo>
                    <a:pt x="1296415" y="1046818"/>
                  </a:lnTo>
                  <a:lnTo>
                    <a:pt x="1272582" y="1084658"/>
                  </a:lnTo>
                  <a:lnTo>
                    <a:pt x="1246436" y="1120808"/>
                  </a:lnTo>
                  <a:lnTo>
                    <a:pt x="1218083" y="1155165"/>
                  </a:lnTo>
                  <a:lnTo>
                    <a:pt x="1187624" y="1187624"/>
                  </a:lnTo>
                  <a:lnTo>
                    <a:pt x="1155165" y="1218083"/>
                  </a:lnTo>
                  <a:lnTo>
                    <a:pt x="1120808" y="1246436"/>
                  </a:lnTo>
                  <a:lnTo>
                    <a:pt x="1084658" y="1272582"/>
                  </a:lnTo>
                  <a:lnTo>
                    <a:pt x="1046818" y="1296415"/>
                  </a:lnTo>
                  <a:lnTo>
                    <a:pt x="1007392" y="1317833"/>
                  </a:lnTo>
                  <a:lnTo>
                    <a:pt x="966483" y="1336732"/>
                  </a:lnTo>
                  <a:lnTo>
                    <a:pt x="924196" y="1353008"/>
                  </a:lnTo>
                  <a:lnTo>
                    <a:pt x="880633" y="1366557"/>
                  </a:lnTo>
                  <a:lnTo>
                    <a:pt x="835899" y="1377275"/>
                  </a:lnTo>
                  <a:lnTo>
                    <a:pt x="790098" y="1385060"/>
                  </a:lnTo>
                  <a:lnTo>
                    <a:pt x="743332" y="1389806"/>
                  </a:lnTo>
                  <a:lnTo>
                    <a:pt x="695705" y="1391411"/>
                  </a:lnTo>
                  <a:lnTo>
                    <a:pt x="648079" y="1389806"/>
                  </a:lnTo>
                  <a:lnTo>
                    <a:pt x="601313" y="1385060"/>
                  </a:lnTo>
                  <a:lnTo>
                    <a:pt x="555512" y="1377275"/>
                  </a:lnTo>
                  <a:lnTo>
                    <a:pt x="510778" y="1366557"/>
                  </a:lnTo>
                  <a:lnTo>
                    <a:pt x="467215" y="1353008"/>
                  </a:lnTo>
                  <a:lnTo>
                    <a:pt x="424928" y="1336732"/>
                  </a:lnTo>
                  <a:lnTo>
                    <a:pt x="384019" y="1317833"/>
                  </a:lnTo>
                  <a:lnTo>
                    <a:pt x="344593" y="1296416"/>
                  </a:lnTo>
                  <a:lnTo>
                    <a:pt x="306753" y="1272582"/>
                  </a:lnTo>
                  <a:lnTo>
                    <a:pt x="270603" y="1246436"/>
                  </a:lnTo>
                  <a:lnTo>
                    <a:pt x="236246" y="1218083"/>
                  </a:lnTo>
                  <a:lnTo>
                    <a:pt x="203787" y="1187624"/>
                  </a:lnTo>
                  <a:lnTo>
                    <a:pt x="173328" y="1155165"/>
                  </a:lnTo>
                  <a:lnTo>
                    <a:pt x="144975" y="1120808"/>
                  </a:lnTo>
                  <a:lnTo>
                    <a:pt x="118829" y="1084658"/>
                  </a:lnTo>
                  <a:lnTo>
                    <a:pt x="94996" y="1046818"/>
                  </a:lnTo>
                  <a:lnTo>
                    <a:pt x="73578" y="1007392"/>
                  </a:lnTo>
                  <a:lnTo>
                    <a:pt x="54679" y="966483"/>
                  </a:lnTo>
                  <a:lnTo>
                    <a:pt x="38403" y="924196"/>
                  </a:lnTo>
                  <a:lnTo>
                    <a:pt x="24854" y="880633"/>
                  </a:lnTo>
                  <a:lnTo>
                    <a:pt x="14136" y="835899"/>
                  </a:lnTo>
                  <a:lnTo>
                    <a:pt x="6351" y="790098"/>
                  </a:lnTo>
                  <a:lnTo>
                    <a:pt x="1605" y="743332"/>
                  </a:lnTo>
                  <a:lnTo>
                    <a:pt x="0" y="6957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4358" y="4344670"/>
            <a:ext cx="1776222" cy="48005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3766" y="4344670"/>
            <a:ext cx="2218181" cy="48005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336290" y="4344670"/>
            <a:ext cx="2910205" cy="1333500"/>
            <a:chOff x="3336290" y="4344670"/>
            <a:chExt cx="2910205" cy="133350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5578" y="4344670"/>
              <a:ext cx="2105152" cy="4800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6290" y="4771390"/>
              <a:ext cx="2910205" cy="4800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4034" y="5198059"/>
              <a:ext cx="2344801" cy="48006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27659" y="4344670"/>
            <a:ext cx="2631440" cy="906780"/>
            <a:chOff x="327659" y="4344670"/>
            <a:chExt cx="2631440" cy="90678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659" y="4344670"/>
              <a:ext cx="2631186" cy="4800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3755" y="4771390"/>
              <a:ext cx="2534666" cy="480060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9409176" y="2215895"/>
            <a:ext cx="0" cy="3643629"/>
          </a:xfrm>
          <a:custGeom>
            <a:avLst/>
            <a:gdLst/>
            <a:ahLst/>
            <a:cxnLst/>
            <a:rect l="l" t="t" r="r" b="b"/>
            <a:pathLst>
              <a:path h="3643629">
                <a:moveTo>
                  <a:pt x="0" y="0"/>
                </a:moveTo>
                <a:lnTo>
                  <a:pt x="0" y="364308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70733" y="457530"/>
            <a:ext cx="7344791" cy="756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4923" y="2310129"/>
            <a:ext cx="2657475" cy="777240"/>
            <a:chOff x="534923" y="2310129"/>
            <a:chExt cx="2657475" cy="7772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923" y="2310129"/>
              <a:ext cx="2657475" cy="4114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739" y="2675889"/>
              <a:ext cx="2477770" cy="41147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764023" y="2404236"/>
            <a:ext cx="2818130" cy="411480"/>
            <a:chOff x="4764023" y="2404236"/>
            <a:chExt cx="2818130" cy="411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4023" y="2404236"/>
              <a:ext cx="1654428" cy="411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9425" y="2404236"/>
              <a:ext cx="1102359" cy="411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4305" y="2404236"/>
              <a:ext cx="307848" cy="41147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293097" y="2372817"/>
            <a:ext cx="2552700" cy="1143635"/>
            <a:chOff x="9293097" y="2372817"/>
            <a:chExt cx="2552700" cy="114363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61549" y="2372817"/>
              <a:ext cx="1397380" cy="4117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3097" y="2738881"/>
              <a:ext cx="2552446" cy="4114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2385" y="3104641"/>
              <a:ext cx="1671320" cy="41147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683510" y="4684140"/>
            <a:ext cx="2176780" cy="777240"/>
            <a:chOff x="2683510" y="4684140"/>
            <a:chExt cx="2176780" cy="77724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83510" y="4684140"/>
              <a:ext cx="2176272" cy="4114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59354" y="5049900"/>
              <a:ext cx="1551050" cy="41148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536181" y="4767326"/>
            <a:ext cx="4465955" cy="1509395"/>
            <a:chOff x="6536181" y="4767326"/>
            <a:chExt cx="4465955" cy="150939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6181" y="4767326"/>
              <a:ext cx="4465447" cy="4114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0189" y="5133086"/>
              <a:ext cx="4330319" cy="4114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2213" y="5498896"/>
              <a:ext cx="3956304" cy="4117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20913" y="5864961"/>
              <a:ext cx="1829307" cy="41148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417066" y="1462786"/>
            <a:ext cx="662305" cy="662305"/>
            <a:chOff x="1417066" y="1462786"/>
            <a:chExt cx="662305" cy="662305"/>
          </a:xfrm>
        </p:grpSpPr>
        <p:sp>
          <p:nvSpPr>
            <p:cNvPr id="23" name="object 23"/>
            <p:cNvSpPr/>
            <p:nvPr/>
          </p:nvSpPr>
          <p:spPr>
            <a:xfrm>
              <a:off x="1536275" y="1581970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19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23416" y="1469136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5" h="649605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1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3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1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694934" y="1462786"/>
            <a:ext cx="662305" cy="662305"/>
            <a:chOff x="5694934" y="1462786"/>
            <a:chExt cx="662305" cy="662305"/>
          </a:xfrm>
        </p:grpSpPr>
        <p:sp>
          <p:nvSpPr>
            <p:cNvPr id="26" name="object 26"/>
            <p:cNvSpPr/>
            <p:nvPr/>
          </p:nvSpPr>
          <p:spPr>
            <a:xfrm>
              <a:off x="5814143" y="1581970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19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01284" y="1469136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4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2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141966" y="1470405"/>
            <a:ext cx="662305" cy="662305"/>
            <a:chOff x="10141966" y="1470405"/>
            <a:chExt cx="662305" cy="662305"/>
          </a:xfrm>
        </p:grpSpPr>
        <p:sp>
          <p:nvSpPr>
            <p:cNvPr id="29" name="object 29"/>
            <p:cNvSpPr/>
            <p:nvPr/>
          </p:nvSpPr>
          <p:spPr>
            <a:xfrm>
              <a:off x="10261175" y="1589590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4" h="426719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48316" y="1476755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1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4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1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379978" y="3826509"/>
            <a:ext cx="662305" cy="662305"/>
            <a:chOff x="3379978" y="3826509"/>
            <a:chExt cx="662305" cy="662305"/>
          </a:xfrm>
        </p:grpSpPr>
        <p:sp>
          <p:nvSpPr>
            <p:cNvPr id="32" name="object 32"/>
            <p:cNvSpPr/>
            <p:nvPr/>
          </p:nvSpPr>
          <p:spPr>
            <a:xfrm>
              <a:off x="3499187" y="3945694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20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86328" y="3832859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4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2" y="649223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150097" y="3826509"/>
            <a:ext cx="662305" cy="662305"/>
            <a:chOff x="8150097" y="3826509"/>
            <a:chExt cx="662305" cy="662305"/>
          </a:xfrm>
        </p:grpSpPr>
        <p:sp>
          <p:nvSpPr>
            <p:cNvPr id="35" name="object 35"/>
            <p:cNvSpPr/>
            <p:nvPr/>
          </p:nvSpPr>
          <p:spPr>
            <a:xfrm>
              <a:off x="8269307" y="3945694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4" h="426720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56447" y="3832859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1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4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1" y="649223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38829" y="457530"/>
            <a:ext cx="5806566" cy="7562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4891" y="2407666"/>
            <a:ext cx="2873375" cy="777240"/>
            <a:chOff x="424891" y="2407666"/>
            <a:chExt cx="2873375" cy="7772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891" y="2407666"/>
              <a:ext cx="2873375" cy="4114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847" y="2773426"/>
              <a:ext cx="1215720" cy="41147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121528" y="2385695"/>
            <a:ext cx="2112010" cy="777240"/>
            <a:chOff x="5121528" y="2385695"/>
            <a:chExt cx="2112010" cy="77724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9460" y="2385695"/>
              <a:ext cx="1734312" cy="411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528" y="2751455"/>
              <a:ext cx="2112009" cy="41147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581389" y="2411552"/>
            <a:ext cx="1848612" cy="751382"/>
            <a:chOff x="9581388" y="2411552"/>
            <a:chExt cx="1884045" cy="77851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8068" y="2411552"/>
              <a:ext cx="1734312" cy="411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81388" y="2777998"/>
              <a:ext cx="1884045" cy="41147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302129" y="4868926"/>
            <a:ext cx="3047365" cy="777240"/>
            <a:chOff x="2302129" y="4868926"/>
            <a:chExt cx="3047365" cy="77724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2129" y="4868926"/>
              <a:ext cx="3046984" cy="4114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2902" y="5234635"/>
              <a:ext cx="1278381" cy="41148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741031" y="4870703"/>
            <a:ext cx="1630680" cy="411480"/>
            <a:chOff x="7741031" y="4870703"/>
            <a:chExt cx="1630680" cy="41148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41031" y="4870703"/>
              <a:ext cx="954786" cy="4114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04809" y="4870703"/>
              <a:ext cx="228600" cy="4114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19109" y="4870703"/>
              <a:ext cx="752475" cy="41147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417066" y="1462786"/>
            <a:ext cx="662305" cy="662305"/>
            <a:chOff x="1417066" y="1462786"/>
            <a:chExt cx="662305" cy="662305"/>
          </a:xfrm>
        </p:grpSpPr>
        <p:sp>
          <p:nvSpPr>
            <p:cNvPr id="20" name="object 20"/>
            <p:cNvSpPr/>
            <p:nvPr/>
          </p:nvSpPr>
          <p:spPr>
            <a:xfrm>
              <a:off x="1536275" y="1581970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19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23416" y="1469136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5" h="649605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1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3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1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694934" y="1462786"/>
            <a:ext cx="662305" cy="662305"/>
            <a:chOff x="5694934" y="1462786"/>
            <a:chExt cx="662305" cy="662305"/>
          </a:xfrm>
        </p:grpSpPr>
        <p:sp>
          <p:nvSpPr>
            <p:cNvPr id="23" name="object 23"/>
            <p:cNvSpPr/>
            <p:nvPr/>
          </p:nvSpPr>
          <p:spPr>
            <a:xfrm>
              <a:off x="5814143" y="1581970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19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01284" y="1469136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4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2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113009" y="1423161"/>
            <a:ext cx="662305" cy="662305"/>
            <a:chOff x="10113009" y="1423161"/>
            <a:chExt cx="662305" cy="662305"/>
          </a:xfrm>
        </p:grpSpPr>
        <p:sp>
          <p:nvSpPr>
            <p:cNvPr id="26" name="object 26"/>
            <p:cNvSpPr/>
            <p:nvPr/>
          </p:nvSpPr>
          <p:spPr>
            <a:xfrm>
              <a:off x="10232219" y="1542346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4" h="426719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19359" y="1429511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4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2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379978" y="3826509"/>
            <a:ext cx="662305" cy="662305"/>
            <a:chOff x="3379978" y="3826509"/>
            <a:chExt cx="662305" cy="662305"/>
          </a:xfrm>
        </p:grpSpPr>
        <p:sp>
          <p:nvSpPr>
            <p:cNvPr id="29" name="object 29"/>
            <p:cNvSpPr/>
            <p:nvPr/>
          </p:nvSpPr>
          <p:spPr>
            <a:xfrm>
              <a:off x="3499187" y="3945694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5" h="426720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86328" y="3832859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4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2" y="649223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150097" y="3826509"/>
            <a:ext cx="662305" cy="662305"/>
            <a:chOff x="8150097" y="3826509"/>
            <a:chExt cx="662305" cy="662305"/>
          </a:xfrm>
        </p:grpSpPr>
        <p:sp>
          <p:nvSpPr>
            <p:cNvPr id="32" name="object 32"/>
            <p:cNvSpPr/>
            <p:nvPr/>
          </p:nvSpPr>
          <p:spPr>
            <a:xfrm>
              <a:off x="8269307" y="3945694"/>
              <a:ext cx="426084" cy="426720"/>
            </a:xfrm>
            <a:custGeom>
              <a:avLst/>
              <a:gdLst/>
              <a:ahLst/>
              <a:cxnLst/>
              <a:rect l="l" t="t" r="r" b="b"/>
              <a:pathLst>
                <a:path w="426084" h="426720">
                  <a:moveTo>
                    <a:pt x="213035" y="0"/>
                  </a:moveTo>
                  <a:lnTo>
                    <a:pt x="196623" y="62523"/>
                  </a:lnTo>
                  <a:lnTo>
                    <a:pt x="177090" y="112817"/>
                  </a:lnTo>
                  <a:lnTo>
                    <a:pt x="150877" y="151037"/>
                  </a:lnTo>
                  <a:lnTo>
                    <a:pt x="110802" y="175382"/>
                  </a:lnTo>
                  <a:lnTo>
                    <a:pt x="60772" y="195145"/>
                  </a:lnTo>
                  <a:lnTo>
                    <a:pt x="18074" y="208409"/>
                  </a:lnTo>
                  <a:lnTo>
                    <a:pt x="0" y="213257"/>
                  </a:lnTo>
                  <a:lnTo>
                    <a:pt x="18074" y="218105"/>
                  </a:lnTo>
                  <a:lnTo>
                    <a:pt x="60772" y="231371"/>
                  </a:lnTo>
                  <a:lnTo>
                    <a:pt x="110802" y="251135"/>
                  </a:lnTo>
                  <a:lnTo>
                    <a:pt x="150877" y="275477"/>
                  </a:lnTo>
                  <a:lnTo>
                    <a:pt x="177090" y="313697"/>
                  </a:lnTo>
                  <a:lnTo>
                    <a:pt x="196623" y="363990"/>
                  </a:lnTo>
                  <a:lnTo>
                    <a:pt x="208823" y="407784"/>
                  </a:lnTo>
                  <a:lnTo>
                    <a:pt x="213035" y="426509"/>
                  </a:lnTo>
                  <a:lnTo>
                    <a:pt x="217247" y="407784"/>
                  </a:lnTo>
                  <a:lnTo>
                    <a:pt x="229446" y="363990"/>
                  </a:lnTo>
                  <a:lnTo>
                    <a:pt x="248979" y="313699"/>
                  </a:lnTo>
                  <a:lnTo>
                    <a:pt x="275193" y="275481"/>
                  </a:lnTo>
                  <a:lnTo>
                    <a:pt x="315266" y="251139"/>
                  </a:lnTo>
                  <a:lnTo>
                    <a:pt x="365291" y="231375"/>
                  </a:lnTo>
                  <a:lnTo>
                    <a:pt x="407982" y="218109"/>
                  </a:lnTo>
                  <a:lnTo>
                    <a:pt x="426054" y="213261"/>
                  </a:lnTo>
                  <a:lnTo>
                    <a:pt x="407983" y="208413"/>
                  </a:lnTo>
                  <a:lnTo>
                    <a:pt x="365293" y="195147"/>
                  </a:lnTo>
                  <a:lnTo>
                    <a:pt x="315269" y="175383"/>
                  </a:lnTo>
                  <a:lnTo>
                    <a:pt x="275197" y="151037"/>
                  </a:lnTo>
                  <a:lnTo>
                    <a:pt x="248981" y="112817"/>
                  </a:lnTo>
                  <a:lnTo>
                    <a:pt x="229446" y="62523"/>
                  </a:lnTo>
                  <a:lnTo>
                    <a:pt x="217247" y="18726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56447" y="3832859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1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4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1" y="649223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03194" y="457530"/>
            <a:ext cx="6090538" cy="756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4" y="2098878"/>
            <a:ext cx="377952" cy="4803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867" y="2098878"/>
            <a:ext cx="1267714" cy="4803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0467" y="2098878"/>
            <a:ext cx="1730248" cy="4803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3426" y="2098878"/>
            <a:ext cx="1596516" cy="4803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47639" y="2098878"/>
            <a:ext cx="1159459" cy="4803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0620" y="2098878"/>
            <a:ext cx="332231" cy="4803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51725" y="2098878"/>
            <a:ext cx="2503297" cy="4803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47478" y="2098878"/>
            <a:ext cx="1395729" cy="48036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74904" y="2098878"/>
            <a:ext cx="11518900" cy="1334135"/>
            <a:chOff x="374904" y="2098878"/>
            <a:chExt cx="11518900" cy="1334135"/>
          </a:xfrm>
        </p:grpSpPr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30584" y="2098878"/>
              <a:ext cx="362711" cy="4803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904" y="2526157"/>
              <a:ext cx="11454130" cy="4800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34215" y="2526157"/>
              <a:ext cx="155448" cy="480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904" y="2952877"/>
              <a:ext cx="1269492" cy="480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3040" y="2952877"/>
              <a:ext cx="1841881" cy="48006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74904" y="3806697"/>
            <a:ext cx="10052050" cy="480059"/>
            <a:chOff x="374904" y="3806697"/>
            <a:chExt cx="10052050" cy="480059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3806697"/>
              <a:ext cx="377952" cy="4800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2272" y="3806697"/>
              <a:ext cx="1264158" cy="4800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27276" y="3806697"/>
              <a:ext cx="1486027" cy="4800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20465" y="3806697"/>
              <a:ext cx="1592707" cy="4800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6558" y="3806697"/>
              <a:ext cx="1783080" cy="4800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01434" y="3806697"/>
              <a:ext cx="1531365" cy="4800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54060" y="3806697"/>
              <a:ext cx="1749171" cy="4800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08922" y="3806697"/>
              <a:ext cx="152400" cy="4800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75037" y="3806697"/>
              <a:ext cx="851407" cy="48005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74904" y="4660087"/>
            <a:ext cx="11510645" cy="907415"/>
            <a:chOff x="374904" y="4660087"/>
            <a:chExt cx="11510645" cy="907415"/>
          </a:xfrm>
        </p:grpSpPr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4904" y="4660087"/>
              <a:ext cx="1183233" cy="4803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87423" y="4660087"/>
              <a:ext cx="1682242" cy="4803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10737" y="4660087"/>
              <a:ext cx="335279" cy="4803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04870" y="4660087"/>
              <a:ext cx="2503297" cy="4803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42126" y="4660087"/>
              <a:ext cx="1396111" cy="4803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66736" y="4660087"/>
              <a:ext cx="359664" cy="4803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73060" y="4660087"/>
              <a:ext cx="1558798" cy="4803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63533" y="4660087"/>
              <a:ext cx="1101305" cy="48036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07854" y="4660087"/>
              <a:ext cx="717296" cy="4803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673842" y="4660087"/>
              <a:ext cx="1211173" cy="48036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4904" y="5087112"/>
              <a:ext cx="2126361" cy="48005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15539" y="5087112"/>
              <a:ext cx="1749170" cy="48005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70274" y="5087112"/>
              <a:ext cx="1592452" cy="480059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87854" y="457530"/>
            <a:ext cx="7703566" cy="756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2098878"/>
            <a:ext cx="11506835" cy="907415"/>
            <a:chOff x="374904" y="2098878"/>
            <a:chExt cx="11506835" cy="907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2098878"/>
              <a:ext cx="377952" cy="4803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" y="2098878"/>
              <a:ext cx="1267713" cy="480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6336" y="2098878"/>
              <a:ext cx="1728597" cy="4803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9942" y="2098878"/>
              <a:ext cx="1596516" cy="4803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6326" y="2098878"/>
              <a:ext cx="1078991" cy="4803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4170" y="2098878"/>
              <a:ext cx="362711" cy="4803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4211" y="2098878"/>
              <a:ext cx="3886225" cy="4803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58373" y="2098878"/>
              <a:ext cx="1522856" cy="4803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904" y="2526157"/>
              <a:ext cx="1748789" cy="4800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29384" y="2526157"/>
              <a:ext cx="1345285" cy="4800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7605" y="2526157"/>
              <a:ext cx="1342390" cy="48006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74904" y="3379292"/>
            <a:ext cx="11518900" cy="908050"/>
            <a:chOff x="374904" y="3379292"/>
            <a:chExt cx="11518900" cy="90805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3379292"/>
              <a:ext cx="377952" cy="4803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2752" y="3379292"/>
              <a:ext cx="1265936" cy="4803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8236" y="3379292"/>
              <a:ext cx="1680590" cy="4803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00881" y="3379292"/>
              <a:ext cx="794512" cy="4803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15638" y="3379292"/>
              <a:ext cx="381000" cy="4803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25009" y="3379292"/>
              <a:ext cx="1653286" cy="4803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0538" y="3379292"/>
              <a:ext cx="1472057" cy="4803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97445" y="3379292"/>
              <a:ext cx="332231" cy="4803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83957" y="3379292"/>
              <a:ext cx="2501646" cy="4803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212070" y="3379292"/>
              <a:ext cx="1396110" cy="4803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30584" y="3379292"/>
              <a:ext cx="362711" cy="4803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4904" y="3806697"/>
              <a:ext cx="1713611" cy="4800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08631" y="3806697"/>
              <a:ext cx="869061" cy="4800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95270" y="3806697"/>
              <a:ext cx="715264" cy="4800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20109" y="3806697"/>
              <a:ext cx="1209039" cy="4800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47869" y="3806697"/>
              <a:ext cx="2126742" cy="4800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87363" y="3806697"/>
              <a:ext cx="1749171" cy="4800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42097" y="3806697"/>
              <a:ext cx="2062988" cy="4800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106913" y="3806697"/>
              <a:ext cx="1591437" cy="48005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374904" y="4660087"/>
            <a:ext cx="11530965" cy="907415"/>
            <a:chOff x="374904" y="4660087"/>
            <a:chExt cx="11530965" cy="907415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4660087"/>
              <a:ext cx="377952" cy="4803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0560" y="4660087"/>
              <a:ext cx="1265936" cy="48036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63851" y="4660087"/>
              <a:ext cx="1680591" cy="48036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64305" y="4660087"/>
              <a:ext cx="3439667" cy="48036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31457" y="4660087"/>
              <a:ext cx="1009650" cy="48036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47381" y="4660087"/>
              <a:ext cx="715264" cy="4803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90509" y="4660087"/>
              <a:ext cx="1211173" cy="48036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535413" y="4660087"/>
              <a:ext cx="2062352" cy="48036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518392" y="4660087"/>
              <a:ext cx="387096" cy="4803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4904" y="5087112"/>
              <a:ext cx="1769491" cy="4800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7399" y="5087112"/>
              <a:ext cx="1749171" cy="48005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12133" y="5087112"/>
              <a:ext cx="152400" cy="48005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78250" y="5087112"/>
              <a:ext cx="755903" cy="480059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387854" y="457530"/>
            <a:ext cx="7703566" cy="7562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2098878"/>
            <a:ext cx="11518900" cy="1334135"/>
            <a:chOff x="374904" y="2098878"/>
            <a:chExt cx="11518900" cy="133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2098878"/>
              <a:ext cx="11518391" cy="4803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526157"/>
              <a:ext cx="1767839" cy="480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1596" y="2526157"/>
              <a:ext cx="2504948" cy="480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8725" y="2526157"/>
              <a:ext cx="1396111" cy="4800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5446" y="2526157"/>
              <a:ext cx="155448" cy="480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8138" y="2526157"/>
              <a:ext cx="1481455" cy="480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7885" y="2526157"/>
              <a:ext cx="152400" cy="480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0576" y="2526157"/>
              <a:ext cx="1954402" cy="4800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69654" y="2526157"/>
              <a:ext cx="161544" cy="4800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5394" y="2526157"/>
              <a:ext cx="2442209" cy="4800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29644" y="2526157"/>
              <a:ext cx="164592" cy="480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904" y="2952877"/>
              <a:ext cx="2480183" cy="480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8693" y="2952877"/>
              <a:ext cx="1999995" cy="480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68646" y="2952877"/>
              <a:ext cx="1693926" cy="48006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74904" y="3806697"/>
            <a:ext cx="11532870" cy="1334135"/>
            <a:chOff x="374904" y="3806697"/>
            <a:chExt cx="11532870" cy="1334135"/>
          </a:xfrm>
        </p:grpSpPr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4904" y="3806697"/>
              <a:ext cx="1183233" cy="4800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7904" y="3806697"/>
              <a:ext cx="9721342" cy="4800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96573" y="3806697"/>
              <a:ext cx="681481" cy="4800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4904" y="4233417"/>
              <a:ext cx="2339848" cy="4800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2598" y="4233417"/>
              <a:ext cx="359663" cy="4800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51886" y="4233417"/>
              <a:ext cx="1699006" cy="4800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2550" y="4233417"/>
              <a:ext cx="155448" cy="4800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8207" y="4233417"/>
              <a:ext cx="1479296" cy="4800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6175" y="4233417"/>
              <a:ext cx="152400" cy="4800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20307" y="4233417"/>
              <a:ext cx="3507333" cy="4800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49358" y="4233417"/>
              <a:ext cx="158496" cy="4800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146537" y="4233417"/>
              <a:ext cx="1761108" cy="4800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4904" y="4660087"/>
              <a:ext cx="1529334" cy="4803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34312" y="4660087"/>
              <a:ext cx="158495" cy="4803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03476" y="4660087"/>
              <a:ext cx="384048" cy="4803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85415" y="4660087"/>
              <a:ext cx="1008126" cy="4803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81781" y="4660087"/>
              <a:ext cx="954405" cy="480364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387854" y="457530"/>
            <a:ext cx="7703566" cy="756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18</Words>
  <Application>Microsoft Office PowerPoint</Application>
  <PresentationFormat>Широкоэкранный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 MT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Александра Малинина</cp:lastModifiedBy>
  <cp:revision>2</cp:revision>
  <dcterms:created xsi:type="dcterms:W3CDTF">2024-10-29T08:06:55Z</dcterms:created>
  <dcterms:modified xsi:type="dcterms:W3CDTF">2025-10-22T12:47:06Z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2024-10-29T00:00:00Z</vt:filetime>
  </property>
</Properties>
</file>